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20"/>
  </p:notesMasterIdLst>
  <p:sldIdLst>
    <p:sldId id="307" r:id="rId5"/>
    <p:sldId id="9739" r:id="rId6"/>
    <p:sldId id="304" r:id="rId7"/>
    <p:sldId id="9741" r:id="rId8"/>
    <p:sldId id="9740" r:id="rId9"/>
    <p:sldId id="285" r:id="rId10"/>
    <p:sldId id="315" r:id="rId11"/>
    <p:sldId id="303" r:id="rId12"/>
    <p:sldId id="287" r:id="rId13"/>
    <p:sldId id="316" r:id="rId14"/>
    <p:sldId id="347" r:id="rId15"/>
    <p:sldId id="318" r:id="rId16"/>
    <p:sldId id="325" r:id="rId17"/>
    <p:sldId id="357" r:id="rId18"/>
    <p:sldId id="9738" r:id="rId1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55" roundtripDataSignature="AMtx7mgW20XhG0wWHOd5rvIPTKsmX+wj0g=="/>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A826"/>
    <a:srgbClr val="F000DC"/>
    <a:srgbClr val="13C233"/>
    <a:srgbClr val="DE0B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05A48F-A62E-408F-8009-8CBDC35E1E44}" v="174" dt="2025-07-24T09:24:03.624"/>
    <p1510:client id="{3CBE6CF8-73FE-E77D-5A21-C2AA08ED669C}" v="20" dt="2025-07-23T14:00:50.1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5" d="100"/>
          <a:sy n="45" d="100"/>
        </p:scale>
        <p:origin x="72" y="7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55" Type="http://customschemas.google.com/relationships/presentationmetadata" Target="meta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57" Type="http://schemas.openxmlformats.org/officeDocument/2006/relationships/viewProps" Target="viewProps.xml"/><Relationship Id="rId61"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56"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ren Wynne" userId="bef45f90-d174-4d74-8ca6-23551cd715df" providerId="ADAL" clId="{0105A48F-A62E-408F-8009-8CBDC35E1E44}"/>
    <pc:docChg chg="custSel addSld delSld modSld sldOrd">
      <pc:chgData name="Karen Wynne" userId="bef45f90-d174-4d74-8ca6-23551cd715df" providerId="ADAL" clId="{0105A48F-A62E-408F-8009-8CBDC35E1E44}" dt="2025-07-24T09:24:36.114" v="1200" actId="12"/>
      <pc:docMkLst>
        <pc:docMk/>
      </pc:docMkLst>
      <pc:sldChg chg="delSp del mod">
        <pc:chgData name="Karen Wynne" userId="bef45f90-d174-4d74-8ca6-23551cd715df" providerId="ADAL" clId="{0105A48F-A62E-408F-8009-8CBDC35E1E44}" dt="2025-07-17T13:39:56.925" v="1" actId="47"/>
        <pc:sldMkLst>
          <pc:docMk/>
          <pc:sldMk cId="0" sldId="274"/>
        </pc:sldMkLst>
      </pc:sldChg>
      <pc:sldChg chg="addSp modSp mod ord modAnim modNotesTx">
        <pc:chgData name="Karen Wynne" userId="bef45f90-d174-4d74-8ca6-23551cd715df" providerId="ADAL" clId="{0105A48F-A62E-408F-8009-8CBDC35E1E44}" dt="2025-07-23T09:40:42.629" v="1025" actId="20577"/>
        <pc:sldMkLst>
          <pc:docMk/>
          <pc:sldMk cId="4192359730" sldId="285"/>
        </pc:sldMkLst>
        <pc:spChg chg="mod">
          <ac:chgData name="Karen Wynne" userId="bef45f90-d174-4d74-8ca6-23551cd715df" providerId="ADAL" clId="{0105A48F-A62E-408F-8009-8CBDC35E1E44}" dt="2025-07-23T09:35:27.667" v="991" actId="20577"/>
          <ac:spMkLst>
            <pc:docMk/>
            <pc:sldMk cId="4192359730" sldId="285"/>
            <ac:spMk id="3" creationId="{574EAED9-91AD-4E2D-11BF-6E3B9D152288}"/>
          </ac:spMkLst>
        </pc:spChg>
        <pc:spChg chg="add mod">
          <ac:chgData name="Karen Wynne" userId="bef45f90-d174-4d74-8ca6-23551cd715df" providerId="ADAL" clId="{0105A48F-A62E-408F-8009-8CBDC35E1E44}" dt="2025-07-23T09:36:31.811" v="1019" actId="688"/>
          <ac:spMkLst>
            <pc:docMk/>
            <pc:sldMk cId="4192359730" sldId="285"/>
            <ac:spMk id="4" creationId="{9DE5C315-4BF8-6818-0FF5-439F87693D13}"/>
          </ac:spMkLst>
        </pc:spChg>
      </pc:sldChg>
      <pc:sldChg chg="modNotesTx">
        <pc:chgData name="Karen Wynne" userId="bef45f90-d174-4d74-8ca6-23551cd715df" providerId="ADAL" clId="{0105A48F-A62E-408F-8009-8CBDC35E1E44}" dt="2025-07-23T11:41:30.090" v="1027" actId="6549"/>
        <pc:sldMkLst>
          <pc:docMk/>
          <pc:sldMk cId="4124952350" sldId="287"/>
        </pc:sldMkLst>
      </pc:sldChg>
      <pc:sldChg chg="del">
        <pc:chgData name="Karen Wynne" userId="bef45f90-d174-4d74-8ca6-23551cd715df" providerId="ADAL" clId="{0105A48F-A62E-408F-8009-8CBDC35E1E44}" dt="2025-07-17T13:39:56.925" v="1" actId="47"/>
        <pc:sldMkLst>
          <pc:docMk/>
          <pc:sldMk cId="624197080" sldId="288"/>
        </pc:sldMkLst>
      </pc:sldChg>
      <pc:sldChg chg="del">
        <pc:chgData name="Karen Wynne" userId="bef45f90-d174-4d74-8ca6-23551cd715df" providerId="ADAL" clId="{0105A48F-A62E-408F-8009-8CBDC35E1E44}" dt="2025-07-17T13:39:56.925" v="1" actId="47"/>
        <pc:sldMkLst>
          <pc:docMk/>
          <pc:sldMk cId="3863640610" sldId="289"/>
        </pc:sldMkLst>
      </pc:sldChg>
      <pc:sldChg chg="del">
        <pc:chgData name="Karen Wynne" userId="bef45f90-d174-4d74-8ca6-23551cd715df" providerId="ADAL" clId="{0105A48F-A62E-408F-8009-8CBDC35E1E44}" dt="2025-07-17T13:39:56.925" v="1" actId="47"/>
        <pc:sldMkLst>
          <pc:docMk/>
          <pc:sldMk cId="3992335394" sldId="291"/>
        </pc:sldMkLst>
      </pc:sldChg>
      <pc:sldChg chg="del">
        <pc:chgData name="Karen Wynne" userId="bef45f90-d174-4d74-8ca6-23551cd715df" providerId="ADAL" clId="{0105A48F-A62E-408F-8009-8CBDC35E1E44}" dt="2025-07-17T13:39:56.925" v="1" actId="47"/>
        <pc:sldMkLst>
          <pc:docMk/>
          <pc:sldMk cId="516750481" sldId="293"/>
        </pc:sldMkLst>
      </pc:sldChg>
      <pc:sldChg chg="del">
        <pc:chgData name="Karen Wynne" userId="bef45f90-d174-4d74-8ca6-23551cd715df" providerId="ADAL" clId="{0105A48F-A62E-408F-8009-8CBDC35E1E44}" dt="2025-07-17T13:39:56.925" v="1" actId="47"/>
        <pc:sldMkLst>
          <pc:docMk/>
          <pc:sldMk cId="3051735724" sldId="295"/>
        </pc:sldMkLst>
      </pc:sldChg>
      <pc:sldChg chg="modNotesTx">
        <pc:chgData name="Karen Wynne" userId="bef45f90-d174-4d74-8ca6-23551cd715df" providerId="ADAL" clId="{0105A48F-A62E-408F-8009-8CBDC35E1E44}" dt="2025-07-23T09:04:24.315" v="436" actId="6549"/>
        <pc:sldMkLst>
          <pc:docMk/>
          <pc:sldMk cId="0" sldId="304"/>
        </pc:sldMkLst>
      </pc:sldChg>
      <pc:sldChg chg="del">
        <pc:chgData name="Karen Wynne" userId="bef45f90-d174-4d74-8ca6-23551cd715df" providerId="ADAL" clId="{0105A48F-A62E-408F-8009-8CBDC35E1E44}" dt="2025-07-17T13:39:56.925" v="1" actId="47"/>
        <pc:sldMkLst>
          <pc:docMk/>
          <pc:sldMk cId="2995208461" sldId="305"/>
        </pc:sldMkLst>
      </pc:sldChg>
      <pc:sldChg chg="addSp modSp mod">
        <pc:chgData name="Karen Wynne" userId="bef45f90-d174-4d74-8ca6-23551cd715df" providerId="ADAL" clId="{0105A48F-A62E-408F-8009-8CBDC35E1E44}" dt="2025-07-23T08:57:57.190" v="434"/>
        <pc:sldMkLst>
          <pc:docMk/>
          <pc:sldMk cId="4006398901" sldId="307"/>
        </pc:sldMkLst>
        <pc:spChg chg="add mod">
          <ac:chgData name="Karen Wynne" userId="bef45f90-d174-4d74-8ca6-23551cd715df" providerId="ADAL" clId="{0105A48F-A62E-408F-8009-8CBDC35E1E44}" dt="2025-07-23T08:55:16.589" v="433" actId="20577"/>
          <ac:spMkLst>
            <pc:docMk/>
            <pc:sldMk cId="4006398901" sldId="307"/>
            <ac:spMk id="2" creationId="{6E479E4D-D04F-C21C-94BF-1B3321034BA5}"/>
          </ac:spMkLst>
        </pc:spChg>
        <pc:spChg chg="add mod">
          <ac:chgData name="Karen Wynne" userId="bef45f90-d174-4d74-8ca6-23551cd715df" providerId="ADAL" clId="{0105A48F-A62E-408F-8009-8CBDC35E1E44}" dt="2025-07-23T08:57:57.190" v="434"/>
          <ac:spMkLst>
            <pc:docMk/>
            <pc:sldMk cId="4006398901" sldId="307"/>
            <ac:spMk id="4" creationId="{9E0EC57D-BC28-686D-17F1-557628042AAA}"/>
          </ac:spMkLst>
        </pc:spChg>
      </pc:sldChg>
      <pc:sldChg chg="modNotesTx">
        <pc:chgData name="Karen Wynne" userId="bef45f90-d174-4d74-8ca6-23551cd715df" providerId="ADAL" clId="{0105A48F-A62E-408F-8009-8CBDC35E1E44}" dt="2025-07-23T09:41:30.119" v="1026" actId="20577"/>
        <pc:sldMkLst>
          <pc:docMk/>
          <pc:sldMk cId="2803874033" sldId="315"/>
        </pc:sldMkLst>
      </pc:sldChg>
      <pc:sldChg chg="modNotesTx">
        <pc:chgData name="Karen Wynne" userId="bef45f90-d174-4d74-8ca6-23551cd715df" providerId="ADAL" clId="{0105A48F-A62E-408F-8009-8CBDC35E1E44}" dt="2025-07-23T11:41:49.806" v="1028" actId="20577"/>
        <pc:sldMkLst>
          <pc:docMk/>
          <pc:sldMk cId="3612103799" sldId="316"/>
        </pc:sldMkLst>
      </pc:sldChg>
      <pc:sldChg chg="modSp mod modNotesTx">
        <pc:chgData name="Karen Wynne" userId="bef45f90-d174-4d74-8ca6-23551cd715df" providerId="ADAL" clId="{0105A48F-A62E-408F-8009-8CBDC35E1E44}" dt="2025-07-23T13:27:58.784" v="1174" actId="20577"/>
        <pc:sldMkLst>
          <pc:docMk/>
          <pc:sldMk cId="3858665083" sldId="318"/>
        </pc:sldMkLst>
        <pc:spChg chg="mod">
          <ac:chgData name="Karen Wynne" userId="bef45f90-d174-4d74-8ca6-23551cd715df" providerId="ADAL" clId="{0105A48F-A62E-408F-8009-8CBDC35E1E44}" dt="2025-07-23T12:57:53.056" v="1168" actId="20577"/>
          <ac:spMkLst>
            <pc:docMk/>
            <pc:sldMk cId="3858665083" sldId="318"/>
            <ac:spMk id="3" creationId="{6D4474E3-2E80-B00B-3B3E-8F72D49D7DB6}"/>
          </ac:spMkLst>
        </pc:spChg>
      </pc:sldChg>
      <pc:sldChg chg="del">
        <pc:chgData name="Karen Wynne" userId="bef45f90-d174-4d74-8ca6-23551cd715df" providerId="ADAL" clId="{0105A48F-A62E-408F-8009-8CBDC35E1E44}" dt="2025-07-17T13:40:22.168" v="3" actId="47"/>
        <pc:sldMkLst>
          <pc:docMk/>
          <pc:sldMk cId="3723381507" sldId="319"/>
        </pc:sldMkLst>
      </pc:sldChg>
      <pc:sldChg chg="del">
        <pc:chgData name="Karen Wynne" userId="bef45f90-d174-4d74-8ca6-23551cd715df" providerId="ADAL" clId="{0105A48F-A62E-408F-8009-8CBDC35E1E44}" dt="2025-07-22T14:06:22.234" v="426" actId="47"/>
        <pc:sldMkLst>
          <pc:docMk/>
          <pc:sldMk cId="956353572" sldId="334"/>
        </pc:sldMkLst>
      </pc:sldChg>
      <pc:sldChg chg="del">
        <pc:chgData name="Karen Wynne" userId="bef45f90-d174-4d74-8ca6-23551cd715df" providerId="ADAL" clId="{0105A48F-A62E-408F-8009-8CBDC35E1E44}" dt="2025-07-23T09:00:36.679" v="435" actId="47"/>
        <pc:sldMkLst>
          <pc:docMk/>
          <pc:sldMk cId="3411625230" sldId="335"/>
        </pc:sldMkLst>
      </pc:sldChg>
      <pc:sldChg chg="del">
        <pc:chgData name="Karen Wynne" userId="bef45f90-d174-4d74-8ca6-23551cd715df" providerId="ADAL" clId="{0105A48F-A62E-408F-8009-8CBDC35E1E44}" dt="2025-07-22T13:59:07.053" v="18" actId="47"/>
        <pc:sldMkLst>
          <pc:docMk/>
          <pc:sldMk cId="1792229225" sldId="338"/>
        </pc:sldMkLst>
      </pc:sldChg>
      <pc:sldChg chg="del">
        <pc:chgData name="Karen Wynne" userId="bef45f90-d174-4d74-8ca6-23551cd715df" providerId="ADAL" clId="{0105A48F-A62E-408F-8009-8CBDC35E1E44}" dt="2025-07-22T13:59:07.053" v="18" actId="47"/>
        <pc:sldMkLst>
          <pc:docMk/>
          <pc:sldMk cId="1158405779" sldId="339"/>
        </pc:sldMkLst>
      </pc:sldChg>
      <pc:sldChg chg="del">
        <pc:chgData name="Karen Wynne" userId="bef45f90-d174-4d74-8ca6-23551cd715df" providerId="ADAL" clId="{0105A48F-A62E-408F-8009-8CBDC35E1E44}" dt="2025-07-17T13:39:56.925" v="1" actId="47"/>
        <pc:sldMkLst>
          <pc:docMk/>
          <pc:sldMk cId="2666474255" sldId="340"/>
        </pc:sldMkLst>
      </pc:sldChg>
      <pc:sldChg chg="del">
        <pc:chgData name="Karen Wynne" userId="bef45f90-d174-4d74-8ca6-23551cd715df" providerId="ADAL" clId="{0105A48F-A62E-408F-8009-8CBDC35E1E44}" dt="2025-07-17T13:39:56.925" v="1" actId="47"/>
        <pc:sldMkLst>
          <pc:docMk/>
          <pc:sldMk cId="4036141680" sldId="342"/>
        </pc:sldMkLst>
      </pc:sldChg>
      <pc:sldChg chg="del">
        <pc:chgData name="Karen Wynne" userId="bef45f90-d174-4d74-8ca6-23551cd715df" providerId="ADAL" clId="{0105A48F-A62E-408F-8009-8CBDC35E1E44}" dt="2025-07-17T13:40:13.674" v="2" actId="47"/>
        <pc:sldMkLst>
          <pc:docMk/>
          <pc:sldMk cId="3410446682" sldId="343"/>
        </pc:sldMkLst>
      </pc:sldChg>
      <pc:sldChg chg="del">
        <pc:chgData name="Karen Wynne" userId="bef45f90-d174-4d74-8ca6-23551cd715df" providerId="ADAL" clId="{0105A48F-A62E-408F-8009-8CBDC35E1E44}" dt="2025-07-17T13:39:56.925" v="1" actId="47"/>
        <pc:sldMkLst>
          <pc:docMk/>
          <pc:sldMk cId="3586239806" sldId="344"/>
        </pc:sldMkLst>
      </pc:sldChg>
      <pc:sldChg chg="del">
        <pc:chgData name="Karen Wynne" userId="bef45f90-d174-4d74-8ca6-23551cd715df" providerId="ADAL" clId="{0105A48F-A62E-408F-8009-8CBDC35E1E44}" dt="2025-07-17T13:40:13.674" v="2" actId="47"/>
        <pc:sldMkLst>
          <pc:docMk/>
          <pc:sldMk cId="2687258379" sldId="345"/>
        </pc:sldMkLst>
      </pc:sldChg>
      <pc:sldChg chg="modNotesTx">
        <pc:chgData name="Karen Wynne" userId="bef45f90-d174-4d74-8ca6-23551cd715df" providerId="ADAL" clId="{0105A48F-A62E-408F-8009-8CBDC35E1E44}" dt="2025-07-23T12:22:23.881" v="1047" actId="20577"/>
        <pc:sldMkLst>
          <pc:docMk/>
          <pc:sldMk cId="4274676807" sldId="347"/>
        </pc:sldMkLst>
      </pc:sldChg>
      <pc:sldChg chg="del">
        <pc:chgData name="Karen Wynne" userId="bef45f90-d174-4d74-8ca6-23551cd715df" providerId="ADAL" clId="{0105A48F-A62E-408F-8009-8CBDC35E1E44}" dt="2025-07-17T13:40:22.168" v="3" actId="47"/>
        <pc:sldMkLst>
          <pc:docMk/>
          <pc:sldMk cId="1611737152" sldId="348"/>
        </pc:sldMkLst>
      </pc:sldChg>
      <pc:sldChg chg="del">
        <pc:chgData name="Karen Wynne" userId="bef45f90-d174-4d74-8ca6-23551cd715df" providerId="ADAL" clId="{0105A48F-A62E-408F-8009-8CBDC35E1E44}" dt="2025-07-17T13:40:13.674" v="2" actId="47"/>
        <pc:sldMkLst>
          <pc:docMk/>
          <pc:sldMk cId="2261231418" sldId="349"/>
        </pc:sldMkLst>
      </pc:sldChg>
      <pc:sldChg chg="del">
        <pc:chgData name="Karen Wynne" userId="bef45f90-d174-4d74-8ca6-23551cd715df" providerId="ADAL" clId="{0105A48F-A62E-408F-8009-8CBDC35E1E44}" dt="2025-07-23T13:08:21.690" v="1172" actId="47"/>
        <pc:sldMkLst>
          <pc:docMk/>
          <pc:sldMk cId="647302865" sldId="350"/>
        </pc:sldMkLst>
      </pc:sldChg>
      <pc:sldChg chg="del">
        <pc:chgData name="Karen Wynne" userId="bef45f90-d174-4d74-8ca6-23551cd715df" providerId="ADAL" clId="{0105A48F-A62E-408F-8009-8CBDC35E1E44}" dt="2025-07-23T13:08:21.690" v="1172" actId="47"/>
        <pc:sldMkLst>
          <pc:docMk/>
          <pc:sldMk cId="3792683670" sldId="351"/>
        </pc:sldMkLst>
      </pc:sldChg>
      <pc:sldChg chg="del">
        <pc:chgData name="Karen Wynne" userId="bef45f90-d174-4d74-8ca6-23551cd715df" providerId="ADAL" clId="{0105A48F-A62E-408F-8009-8CBDC35E1E44}" dt="2025-07-23T13:08:21.690" v="1172" actId="47"/>
        <pc:sldMkLst>
          <pc:docMk/>
          <pc:sldMk cId="439176964" sldId="352"/>
        </pc:sldMkLst>
      </pc:sldChg>
      <pc:sldChg chg="del">
        <pc:chgData name="Karen Wynne" userId="bef45f90-d174-4d74-8ca6-23551cd715df" providerId="ADAL" clId="{0105A48F-A62E-408F-8009-8CBDC35E1E44}" dt="2025-07-23T13:08:21.690" v="1172" actId="47"/>
        <pc:sldMkLst>
          <pc:docMk/>
          <pc:sldMk cId="4027447754" sldId="353"/>
        </pc:sldMkLst>
      </pc:sldChg>
      <pc:sldChg chg="del">
        <pc:chgData name="Karen Wynne" userId="bef45f90-d174-4d74-8ca6-23551cd715df" providerId="ADAL" clId="{0105A48F-A62E-408F-8009-8CBDC35E1E44}" dt="2025-07-23T13:08:21.690" v="1172" actId="47"/>
        <pc:sldMkLst>
          <pc:docMk/>
          <pc:sldMk cId="1137698513" sldId="354"/>
        </pc:sldMkLst>
      </pc:sldChg>
      <pc:sldChg chg="del">
        <pc:chgData name="Karen Wynne" userId="bef45f90-d174-4d74-8ca6-23551cd715df" providerId="ADAL" clId="{0105A48F-A62E-408F-8009-8CBDC35E1E44}" dt="2025-07-17T13:40:22.168" v="3" actId="47"/>
        <pc:sldMkLst>
          <pc:docMk/>
          <pc:sldMk cId="2361662524" sldId="355"/>
        </pc:sldMkLst>
      </pc:sldChg>
      <pc:sldChg chg="del">
        <pc:chgData name="Karen Wynne" userId="bef45f90-d174-4d74-8ca6-23551cd715df" providerId="ADAL" clId="{0105A48F-A62E-408F-8009-8CBDC35E1E44}" dt="2025-07-23T13:08:21.690" v="1172" actId="47"/>
        <pc:sldMkLst>
          <pc:docMk/>
          <pc:sldMk cId="1361717368" sldId="356"/>
        </pc:sldMkLst>
      </pc:sldChg>
      <pc:sldChg chg="modSp mod">
        <pc:chgData name="Karen Wynne" userId="bef45f90-d174-4d74-8ca6-23551cd715df" providerId="ADAL" clId="{0105A48F-A62E-408F-8009-8CBDC35E1E44}" dt="2025-07-17T13:40:36.635" v="15" actId="20577"/>
        <pc:sldMkLst>
          <pc:docMk/>
          <pc:sldMk cId="862816680" sldId="357"/>
        </pc:sldMkLst>
        <pc:spChg chg="mod">
          <ac:chgData name="Karen Wynne" userId="bef45f90-d174-4d74-8ca6-23551cd715df" providerId="ADAL" clId="{0105A48F-A62E-408F-8009-8CBDC35E1E44}" dt="2025-07-17T13:40:36.635" v="15" actId="20577"/>
          <ac:spMkLst>
            <pc:docMk/>
            <pc:sldMk cId="862816680" sldId="357"/>
            <ac:spMk id="2" creationId="{D00A1C63-F262-0E37-445B-D6A0BD01A925}"/>
          </ac:spMkLst>
        </pc:spChg>
      </pc:sldChg>
      <pc:sldChg chg="del">
        <pc:chgData name="Karen Wynne" userId="bef45f90-d174-4d74-8ca6-23551cd715df" providerId="ADAL" clId="{0105A48F-A62E-408F-8009-8CBDC35E1E44}" dt="2025-07-17T13:40:31.395" v="4" actId="47"/>
        <pc:sldMkLst>
          <pc:docMk/>
          <pc:sldMk cId="1994929486" sldId="9737"/>
        </pc:sldMkLst>
      </pc:sldChg>
      <pc:sldChg chg="addSp delSp modSp add del">
        <pc:chgData name="Karen Wynne" userId="bef45f90-d174-4d74-8ca6-23551cd715df" providerId="ADAL" clId="{0105A48F-A62E-408F-8009-8CBDC35E1E44}" dt="2025-07-23T12:03:00.059" v="1046" actId="1076"/>
        <pc:sldMkLst>
          <pc:docMk/>
          <pc:sldMk cId="3841504805" sldId="9738"/>
        </pc:sldMkLst>
        <pc:spChg chg="add del">
          <ac:chgData name="Karen Wynne" userId="bef45f90-d174-4d74-8ca6-23551cd715df" providerId="ADAL" clId="{0105A48F-A62E-408F-8009-8CBDC35E1E44}" dt="2025-07-23T12:01:45.302" v="1037" actId="478"/>
          <ac:spMkLst>
            <pc:docMk/>
            <pc:sldMk cId="3841504805" sldId="9738"/>
            <ac:spMk id="2" creationId="{9936405F-A132-B52F-ACB0-245DCE96EF98}"/>
          </ac:spMkLst>
        </pc:spChg>
        <pc:spChg chg="add mod">
          <ac:chgData name="Karen Wynne" userId="bef45f90-d174-4d74-8ca6-23551cd715df" providerId="ADAL" clId="{0105A48F-A62E-408F-8009-8CBDC35E1E44}" dt="2025-07-23T12:02:18.977" v="1044" actId="2711"/>
          <ac:spMkLst>
            <pc:docMk/>
            <pc:sldMk cId="3841504805" sldId="9738"/>
            <ac:spMk id="4" creationId="{37272FAD-93E3-6299-DF58-2A571E9FC42E}"/>
          </ac:spMkLst>
        </pc:spChg>
        <pc:spChg chg="mod">
          <ac:chgData name="Karen Wynne" userId="bef45f90-d174-4d74-8ca6-23551cd715df" providerId="ADAL" clId="{0105A48F-A62E-408F-8009-8CBDC35E1E44}" dt="2025-07-23T12:01:53.083" v="1038" actId="1076"/>
          <ac:spMkLst>
            <pc:docMk/>
            <pc:sldMk cId="3841504805" sldId="9738"/>
            <ac:spMk id="7" creationId="{160A4E05-905D-392C-5A00-06EA7A1FEEE8}"/>
          </ac:spMkLst>
        </pc:spChg>
        <pc:spChg chg="del">
          <ac:chgData name="Karen Wynne" userId="bef45f90-d174-4d74-8ca6-23551cd715df" providerId="ADAL" clId="{0105A48F-A62E-408F-8009-8CBDC35E1E44}" dt="2025-07-23T12:00:34.731" v="1029" actId="478"/>
          <ac:spMkLst>
            <pc:docMk/>
            <pc:sldMk cId="3841504805" sldId="9738"/>
            <ac:spMk id="8" creationId="{4EE24453-6D6F-C66D-084F-5885861AFF31}"/>
          </ac:spMkLst>
        </pc:spChg>
        <pc:spChg chg="del">
          <ac:chgData name="Karen Wynne" userId="bef45f90-d174-4d74-8ca6-23551cd715df" providerId="ADAL" clId="{0105A48F-A62E-408F-8009-8CBDC35E1E44}" dt="2025-07-23T12:00:49.455" v="1032" actId="478"/>
          <ac:spMkLst>
            <pc:docMk/>
            <pc:sldMk cId="3841504805" sldId="9738"/>
            <ac:spMk id="9" creationId="{0DEC1433-771D-BE70-F628-C0CAA9750BD1}"/>
          </ac:spMkLst>
        </pc:spChg>
        <pc:picChg chg="add del">
          <ac:chgData name="Karen Wynne" userId="bef45f90-d174-4d74-8ca6-23551cd715df" providerId="ADAL" clId="{0105A48F-A62E-408F-8009-8CBDC35E1E44}" dt="2025-07-23T12:01:33.611" v="1034" actId="478"/>
          <ac:picMkLst>
            <pc:docMk/>
            <pc:sldMk cId="3841504805" sldId="9738"/>
            <ac:picMk id="3" creationId="{75B83DE7-2032-DFA7-AC6E-6B8648315DD7}"/>
          </ac:picMkLst>
        </pc:picChg>
        <pc:picChg chg="mod">
          <ac:chgData name="Karen Wynne" userId="bef45f90-d174-4d74-8ca6-23551cd715df" providerId="ADAL" clId="{0105A48F-A62E-408F-8009-8CBDC35E1E44}" dt="2025-07-23T12:03:00.059" v="1046" actId="1076"/>
          <ac:picMkLst>
            <pc:docMk/>
            <pc:sldMk cId="3841504805" sldId="9738"/>
            <ac:picMk id="1025" creationId="{E9017A95-7784-6DA0-3F1E-9FC06641CB78}"/>
          </ac:picMkLst>
        </pc:picChg>
        <pc:picChg chg="del">
          <ac:chgData name="Karen Wynne" userId="bef45f90-d174-4d74-8ca6-23551cd715df" providerId="ADAL" clId="{0105A48F-A62E-408F-8009-8CBDC35E1E44}" dt="2025-07-23T12:00:42.647" v="1030" actId="478"/>
          <ac:picMkLst>
            <pc:docMk/>
            <pc:sldMk cId="3841504805" sldId="9738"/>
            <ac:picMk id="1026" creationId="{4CB32758-2CE5-838A-3246-4AD9648286CF}"/>
          </ac:picMkLst>
        </pc:picChg>
        <pc:picChg chg="del">
          <ac:chgData name="Karen Wynne" userId="bef45f90-d174-4d74-8ca6-23551cd715df" providerId="ADAL" clId="{0105A48F-A62E-408F-8009-8CBDC35E1E44}" dt="2025-07-23T12:00:44.309" v="1031" actId="478"/>
          <ac:picMkLst>
            <pc:docMk/>
            <pc:sldMk cId="3841504805" sldId="9738"/>
            <ac:picMk id="1027" creationId="{52637680-406B-B68F-763A-3756CBE2161B}"/>
          </ac:picMkLst>
        </pc:picChg>
        <pc:picChg chg="mod">
          <ac:chgData name="Karen Wynne" userId="bef45f90-d174-4d74-8ca6-23551cd715df" providerId="ADAL" clId="{0105A48F-A62E-408F-8009-8CBDC35E1E44}" dt="2025-07-23T12:01:57.879" v="1039" actId="1076"/>
          <ac:picMkLst>
            <pc:docMk/>
            <pc:sldMk cId="3841504805" sldId="9738"/>
            <ac:picMk id="1028" creationId="{95485007-AD7D-F428-3EA9-5C79CC1679A5}"/>
          </ac:picMkLst>
        </pc:picChg>
      </pc:sldChg>
      <pc:sldChg chg="addSp delSp modSp add mod modNotesTx">
        <pc:chgData name="Karen Wynne" userId="bef45f90-d174-4d74-8ca6-23551cd715df" providerId="ADAL" clId="{0105A48F-A62E-408F-8009-8CBDC35E1E44}" dt="2025-07-24T09:24:36.114" v="1200" actId="12"/>
        <pc:sldMkLst>
          <pc:docMk/>
          <pc:sldMk cId="3486278862" sldId="9739"/>
        </pc:sldMkLst>
        <pc:spChg chg="del">
          <ac:chgData name="Karen Wynne" userId="bef45f90-d174-4d74-8ca6-23551cd715df" providerId="ADAL" clId="{0105A48F-A62E-408F-8009-8CBDC35E1E44}" dt="2025-07-24T09:23:59.484" v="1181" actId="478"/>
          <ac:spMkLst>
            <pc:docMk/>
            <pc:sldMk cId="3486278862" sldId="9739"/>
            <ac:spMk id="2" creationId="{45A629B4-0120-DFF5-41D3-61167E806AB0}"/>
          </ac:spMkLst>
        </pc:spChg>
        <pc:spChg chg="add mod">
          <ac:chgData name="Karen Wynne" userId="bef45f90-d174-4d74-8ca6-23551cd715df" providerId="ADAL" clId="{0105A48F-A62E-408F-8009-8CBDC35E1E44}" dt="2025-07-24T09:24:26.301" v="1198" actId="1076"/>
          <ac:spMkLst>
            <pc:docMk/>
            <pc:sldMk cId="3486278862" sldId="9739"/>
            <ac:spMk id="4" creationId="{716459CF-A93E-3C28-7EEA-3B2AFC1FEE48}"/>
          </ac:spMkLst>
        </pc:spChg>
        <pc:spChg chg="del mod">
          <ac:chgData name="Karen Wynne" userId="bef45f90-d174-4d74-8ca6-23551cd715df" providerId="ADAL" clId="{0105A48F-A62E-408F-8009-8CBDC35E1E44}" dt="2025-07-24T09:23:51.791" v="1177" actId="478"/>
          <ac:spMkLst>
            <pc:docMk/>
            <pc:sldMk cId="3486278862" sldId="9739"/>
            <ac:spMk id="5" creationId="{AD604FE1-0B2C-EF14-C00B-21CE43902844}"/>
          </ac:spMkLst>
        </pc:spChg>
        <pc:spChg chg="add mod">
          <ac:chgData name="Karen Wynne" userId="bef45f90-d174-4d74-8ca6-23551cd715df" providerId="ADAL" clId="{0105A48F-A62E-408F-8009-8CBDC35E1E44}" dt="2025-07-24T09:23:45.776" v="1175"/>
          <ac:spMkLst>
            <pc:docMk/>
            <pc:sldMk cId="3486278862" sldId="9739"/>
            <ac:spMk id="6" creationId="{C25BBB7C-F940-6720-4CE3-E56790B0E211}"/>
          </ac:spMkLst>
        </pc:spChg>
        <pc:spChg chg="mod">
          <ac:chgData name="Karen Wynne" userId="bef45f90-d174-4d74-8ca6-23551cd715df" providerId="ADAL" clId="{0105A48F-A62E-408F-8009-8CBDC35E1E44}" dt="2025-07-24T09:24:36.114" v="1200" actId="12"/>
          <ac:spMkLst>
            <pc:docMk/>
            <pc:sldMk cId="3486278862" sldId="9739"/>
            <ac:spMk id="10" creationId="{A89A47CB-AEF2-0BBD-1648-BEB34C7DB008}"/>
          </ac:spMkLst>
        </pc:spChg>
        <pc:picChg chg="mod">
          <ac:chgData name="Karen Wynne" userId="bef45f90-d174-4d74-8ca6-23551cd715df" providerId="ADAL" clId="{0105A48F-A62E-408F-8009-8CBDC35E1E44}" dt="2025-07-24T09:24:03.624" v="1182" actId="1076"/>
          <ac:picMkLst>
            <pc:docMk/>
            <pc:sldMk cId="3486278862" sldId="9739"/>
            <ac:picMk id="3" creationId="{BB78B7C2-2432-ABD1-BAD8-72430D80EF4B}"/>
          </ac:picMkLst>
        </pc:picChg>
      </pc:sldChg>
      <pc:sldChg chg="addSp delSp modSp new mod modAnim">
        <pc:chgData name="Karen Wynne" userId="bef45f90-d174-4d74-8ca6-23551cd715df" providerId="ADAL" clId="{0105A48F-A62E-408F-8009-8CBDC35E1E44}" dt="2025-07-23T09:21:58.599" v="846" actId="1076"/>
        <pc:sldMkLst>
          <pc:docMk/>
          <pc:sldMk cId="492919352" sldId="9740"/>
        </pc:sldMkLst>
        <pc:spChg chg="mod">
          <ac:chgData name="Karen Wynne" userId="bef45f90-d174-4d74-8ca6-23551cd715df" providerId="ADAL" clId="{0105A48F-A62E-408F-8009-8CBDC35E1E44}" dt="2025-07-23T09:21:41.370" v="844" actId="1076"/>
          <ac:spMkLst>
            <pc:docMk/>
            <pc:sldMk cId="492919352" sldId="9740"/>
            <ac:spMk id="2" creationId="{2A320270-B323-BB76-62C8-2D7717E7C72C}"/>
          </ac:spMkLst>
        </pc:spChg>
        <pc:spChg chg="del">
          <ac:chgData name="Karen Wynne" userId="bef45f90-d174-4d74-8ca6-23551cd715df" providerId="ADAL" clId="{0105A48F-A62E-408F-8009-8CBDC35E1E44}" dt="2025-07-23T09:15:46.216" v="518" actId="478"/>
          <ac:spMkLst>
            <pc:docMk/>
            <pc:sldMk cId="492919352" sldId="9740"/>
            <ac:spMk id="3" creationId="{09564C35-5AB2-38B9-40EC-0746BF1996EB}"/>
          </ac:spMkLst>
        </pc:spChg>
        <pc:spChg chg="add mod">
          <ac:chgData name="Karen Wynne" userId="bef45f90-d174-4d74-8ca6-23551cd715df" providerId="ADAL" clId="{0105A48F-A62E-408F-8009-8CBDC35E1E44}" dt="2025-07-23T09:21:39.083" v="843" actId="1076"/>
          <ac:spMkLst>
            <pc:docMk/>
            <pc:sldMk cId="492919352" sldId="9740"/>
            <ac:spMk id="6" creationId="{BFBEEA65-D76D-D20D-54A7-8D1BC3FF42D6}"/>
          </ac:spMkLst>
        </pc:spChg>
        <pc:picChg chg="add mod">
          <ac:chgData name="Karen Wynne" userId="bef45f90-d174-4d74-8ca6-23551cd715df" providerId="ADAL" clId="{0105A48F-A62E-408F-8009-8CBDC35E1E44}" dt="2025-07-23T09:21:35.712" v="842" actId="1076"/>
          <ac:picMkLst>
            <pc:docMk/>
            <pc:sldMk cId="492919352" sldId="9740"/>
            <ac:picMk id="5" creationId="{6A361A6F-584F-864A-27BF-41F6C83903A0}"/>
          </ac:picMkLst>
        </pc:picChg>
        <pc:picChg chg="add mod">
          <ac:chgData name="Karen Wynne" userId="bef45f90-d174-4d74-8ca6-23551cd715df" providerId="ADAL" clId="{0105A48F-A62E-408F-8009-8CBDC35E1E44}" dt="2025-07-23T09:21:58.599" v="846" actId="1076"/>
          <ac:picMkLst>
            <pc:docMk/>
            <pc:sldMk cId="492919352" sldId="9740"/>
            <ac:picMk id="7" creationId="{6D269ACD-981A-2E76-E574-F9F4293802BC}"/>
          </ac:picMkLst>
        </pc:picChg>
      </pc:sldChg>
      <pc:sldChg chg="addSp delSp modSp add mod modAnim">
        <pc:chgData name="Karen Wynne" userId="bef45f90-d174-4d74-8ca6-23551cd715df" providerId="ADAL" clId="{0105A48F-A62E-408F-8009-8CBDC35E1E44}" dt="2025-07-23T09:20:54.229" v="754" actId="1076"/>
        <pc:sldMkLst>
          <pc:docMk/>
          <pc:sldMk cId="1424879489" sldId="9741"/>
        </pc:sldMkLst>
        <pc:spChg chg="mod">
          <ac:chgData name="Karen Wynne" userId="bef45f90-d174-4d74-8ca6-23551cd715df" providerId="ADAL" clId="{0105A48F-A62E-408F-8009-8CBDC35E1E44}" dt="2025-07-23T09:20:14.214" v="749" actId="20577"/>
          <ac:spMkLst>
            <pc:docMk/>
            <pc:sldMk cId="1424879489" sldId="9741"/>
            <ac:spMk id="2" creationId="{59D6388C-B62B-72BA-DFFB-3537A28D3F67}"/>
          </ac:spMkLst>
        </pc:spChg>
        <pc:spChg chg="mod">
          <ac:chgData name="Karen Wynne" userId="bef45f90-d174-4d74-8ca6-23551cd715df" providerId="ADAL" clId="{0105A48F-A62E-408F-8009-8CBDC35E1E44}" dt="2025-07-23T09:19:30.308" v="720" actId="20577"/>
          <ac:spMkLst>
            <pc:docMk/>
            <pc:sldMk cId="1424879489" sldId="9741"/>
            <ac:spMk id="6" creationId="{D3D91808-741F-BFBB-6A14-3C9F9CF4B315}"/>
          </ac:spMkLst>
        </pc:spChg>
        <pc:picChg chg="add mod">
          <ac:chgData name="Karen Wynne" userId="bef45f90-d174-4d74-8ca6-23551cd715df" providerId="ADAL" clId="{0105A48F-A62E-408F-8009-8CBDC35E1E44}" dt="2025-07-23T09:19:55.214" v="725" actId="1076"/>
          <ac:picMkLst>
            <pc:docMk/>
            <pc:sldMk cId="1424879489" sldId="9741"/>
            <ac:picMk id="4" creationId="{8DD3D937-0C7E-042D-D5BD-2F3BA07C5944}"/>
          </ac:picMkLst>
        </pc:picChg>
        <pc:picChg chg="del">
          <ac:chgData name="Karen Wynne" userId="bef45f90-d174-4d74-8ca6-23551cd715df" providerId="ADAL" clId="{0105A48F-A62E-408F-8009-8CBDC35E1E44}" dt="2025-07-23T09:19:11.520" v="671" actId="478"/>
          <ac:picMkLst>
            <pc:docMk/>
            <pc:sldMk cId="1424879489" sldId="9741"/>
            <ac:picMk id="5" creationId="{E4D1B0FE-F892-BA87-B70E-CA92A6CF69D6}"/>
          </ac:picMkLst>
        </pc:picChg>
        <pc:picChg chg="add mod">
          <ac:chgData name="Karen Wynne" userId="bef45f90-d174-4d74-8ca6-23551cd715df" providerId="ADAL" clId="{0105A48F-A62E-408F-8009-8CBDC35E1E44}" dt="2025-07-23T09:20:54.229" v="754" actId="1076"/>
          <ac:picMkLst>
            <pc:docMk/>
            <pc:sldMk cId="1424879489" sldId="9741"/>
            <ac:picMk id="7" creationId="{F69671D4-D307-65F0-FE46-BABD8054F1D4}"/>
          </ac:picMkLst>
        </pc:picChg>
      </pc:sldChg>
    </pc:docChg>
  </pc:docChgLst>
  <pc:docChgLst>
    <pc:chgData name="Neil Sledge" userId="29e17ad3-ef5f-4cf3-a706-26cf9d510840" providerId="ADAL" clId="{5AF0824C-61DC-4A27-B620-887B5EED2A10}"/>
    <pc:docChg chg="modSld">
      <pc:chgData name="Neil Sledge" userId="29e17ad3-ef5f-4cf3-a706-26cf9d510840" providerId="ADAL" clId="{5AF0824C-61DC-4A27-B620-887B5EED2A10}" dt="2025-07-23T14:08:16.230" v="7"/>
      <pc:docMkLst>
        <pc:docMk/>
      </pc:docMkLst>
      <pc:sldChg chg="modAnim">
        <pc:chgData name="Neil Sledge" userId="29e17ad3-ef5f-4cf3-a706-26cf9d510840" providerId="ADAL" clId="{5AF0824C-61DC-4A27-B620-887B5EED2A10}" dt="2025-07-23T14:08:16.230" v="7"/>
        <pc:sldMkLst>
          <pc:docMk/>
          <pc:sldMk cId="4192359730" sldId="285"/>
        </pc:sldMkLst>
      </pc:sldChg>
    </pc:docChg>
  </pc:docChgLst>
  <pc:docChgLst>
    <pc:chgData name="Neil Sledge" userId="S::neil@liverpoolworldcentre.org::29e17ad3-ef5f-4cf3-a706-26cf9d510840" providerId="AD" clId="Web-{3CBE6CF8-73FE-E77D-5A21-C2AA08ED669C}"/>
    <pc:docChg chg="modSld">
      <pc:chgData name="Neil Sledge" userId="S::neil@liverpoolworldcentre.org::29e17ad3-ef5f-4cf3-a706-26cf9d510840" providerId="AD" clId="Web-{3CBE6CF8-73FE-E77D-5A21-C2AA08ED669C}" dt="2025-07-23T14:00:48.789" v="13" actId="20577"/>
      <pc:docMkLst>
        <pc:docMk/>
      </pc:docMkLst>
      <pc:sldChg chg="modSp">
        <pc:chgData name="Neil Sledge" userId="S::neil@liverpoolworldcentre.org::29e17ad3-ef5f-4cf3-a706-26cf9d510840" providerId="AD" clId="Web-{3CBE6CF8-73FE-E77D-5A21-C2AA08ED669C}" dt="2025-07-23T14:00:48.789" v="13" actId="20577"/>
        <pc:sldMkLst>
          <pc:docMk/>
          <pc:sldMk cId="3486278862" sldId="9739"/>
        </pc:sldMkLst>
        <pc:spChg chg="mod">
          <ac:chgData name="Neil Sledge" userId="S::neil@liverpoolworldcentre.org::29e17ad3-ef5f-4cf3-a706-26cf9d510840" providerId="AD" clId="Web-{3CBE6CF8-73FE-E77D-5A21-C2AA08ED669C}" dt="2025-07-23T14:00:48.789" v="13" actId="20577"/>
          <ac:spMkLst>
            <pc:docMk/>
            <pc:sldMk cId="3486278862" sldId="9739"/>
            <ac:spMk id="10" creationId="{A89A47CB-AEF2-0BBD-1648-BEB34C7DB00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a:extLst>
            <a:ext uri="{FF2B5EF4-FFF2-40B4-BE49-F238E27FC236}">
              <a16:creationId xmlns:a16="http://schemas.microsoft.com/office/drawing/2014/main" id="{1E662166-3DC2-498A-9785-A0C3CC66D206}"/>
            </a:ext>
          </a:extLst>
        </p:cNvPr>
        <p:cNvGrpSpPr/>
        <p:nvPr/>
      </p:nvGrpSpPr>
      <p:grpSpPr>
        <a:xfrm>
          <a:off x="0" y="0"/>
          <a:ext cx="0" cy="0"/>
          <a:chOff x="0" y="0"/>
          <a:chExt cx="0" cy="0"/>
        </a:xfrm>
      </p:grpSpPr>
      <p:sp>
        <p:nvSpPr>
          <p:cNvPr id="117" name="Google Shape;117;p6:notes">
            <a:extLst>
              <a:ext uri="{FF2B5EF4-FFF2-40B4-BE49-F238E27FC236}">
                <a16:creationId xmlns:a16="http://schemas.microsoft.com/office/drawing/2014/main" id="{19BD6B22-630A-49C2-BB54-94DF71B1521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6:notes">
            <a:extLst>
              <a:ext uri="{FF2B5EF4-FFF2-40B4-BE49-F238E27FC236}">
                <a16:creationId xmlns:a16="http://schemas.microsoft.com/office/drawing/2014/main" id="{C9F47D80-2962-D84F-4DF7-F50D77D87CB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 name="Google Shape;119;p6:notes">
            <a:extLst>
              <a:ext uri="{FF2B5EF4-FFF2-40B4-BE49-F238E27FC236}">
                <a16:creationId xmlns:a16="http://schemas.microsoft.com/office/drawing/2014/main" id="{AE33BB3A-DA07-430D-4B7D-19F378A1A88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extLst>
      <p:ext uri="{BB962C8B-B14F-4D97-AF65-F5344CB8AC3E}">
        <p14:creationId xmlns:p14="http://schemas.microsoft.com/office/powerpoint/2010/main" val="3545601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5937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7149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a:solidFill>
                  <a:schemeClr val="dk1"/>
                </a:solidFill>
                <a:effectLst/>
                <a:latin typeface="Calibri"/>
                <a:ea typeface="Calibri"/>
                <a:cs typeface="Calibri"/>
                <a:sym typeface="Calibri"/>
              </a:rPr>
              <a:t>Oral histories can be shared as a resource in their own right or as part of the way we explain a museum collection, historic building, community or place.</a:t>
            </a:r>
          </a:p>
          <a:p>
            <a:r>
              <a:rPr lang="en-GB" sz="1200" b="0" i="0" u="none" strike="noStrike" cap="none">
                <a:solidFill>
                  <a:schemeClr val="dk1"/>
                </a:solidFill>
                <a:effectLst/>
                <a:latin typeface="Calibri"/>
                <a:ea typeface="Calibri"/>
                <a:cs typeface="Calibri"/>
                <a:sym typeface="Calibri"/>
              </a:rPr>
              <a:t>The role of oral history</a:t>
            </a:r>
          </a:p>
          <a:p>
            <a:r>
              <a:rPr lang="en-GB" sz="1200" b="0" i="0" u="none" strike="noStrike" cap="none">
                <a:solidFill>
                  <a:schemeClr val="dk1"/>
                </a:solidFill>
                <a:effectLst/>
                <a:latin typeface="Calibri"/>
                <a:ea typeface="Calibri"/>
                <a:cs typeface="Calibri"/>
                <a:sym typeface="Calibri"/>
              </a:rPr>
              <a:t>Unless we collect and save people’s memories they can be lost. Spoken accounts can:</a:t>
            </a:r>
          </a:p>
          <a:p>
            <a:r>
              <a:rPr lang="en-GB" sz="1200" b="0" i="0" u="none" strike="noStrike" cap="none">
                <a:solidFill>
                  <a:schemeClr val="dk1"/>
                </a:solidFill>
                <a:effectLst/>
                <a:latin typeface="Calibri"/>
                <a:ea typeface="Calibri"/>
                <a:cs typeface="Calibri"/>
                <a:sym typeface="Calibri"/>
              </a:rPr>
              <a:t>fill gaps in historical evidence and secure history at risk</a:t>
            </a:r>
          </a:p>
          <a:p>
            <a:r>
              <a:rPr lang="en-GB" sz="1200" b="0" i="0" u="none" strike="noStrike" cap="none">
                <a:solidFill>
                  <a:schemeClr val="dk1"/>
                </a:solidFill>
                <a:effectLst/>
                <a:latin typeface="Calibri"/>
                <a:ea typeface="Calibri"/>
                <a:cs typeface="Calibri"/>
                <a:sym typeface="Calibri"/>
              </a:rPr>
              <a:t>bring new perspectives and challenge our view of the past</a:t>
            </a:r>
          </a:p>
          <a:p>
            <a:r>
              <a:rPr lang="en-GB" sz="1200" b="0" i="0" u="none" strike="noStrike" cap="none">
                <a:solidFill>
                  <a:schemeClr val="dk1"/>
                </a:solidFill>
                <a:effectLst/>
                <a:latin typeface="Calibri"/>
                <a:ea typeface="Calibri"/>
                <a:cs typeface="Calibri"/>
                <a:sym typeface="Calibri"/>
              </a:rPr>
              <a:t>give voice to people excluded from traditional historical records</a:t>
            </a:r>
          </a:p>
          <a:p>
            <a:r>
              <a:rPr lang="en-GB" sz="1200" b="0" i="0" u="none" strike="noStrike" cap="none">
                <a:solidFill>
                  <a:schemeClr val="dk1"/>
                </a:solidFill>
                <a:effectLst/>
                <a:latin typeface="Calibri"/>
                <a:ea typeface="Calibri"/>
                <a:cs typeface="Calibri"/>
                <a:sym typeface="Calibri"/>
              </a:rPr>
              <a:t>document traditions and stories passed down from generation to generation</a:t>
            </a:r>
          </a:p>
          <a:p>
            <a:r>
              <a:rPr lang="en-GB" sz="1200" b="0" i="0" u="none" strike="noStrike" cap="none">
                <a:solidFill>
                  <a:schemeClr val="dk1"/>
                </a:solidFill>
                <a:effectLst/>
                <a:latin typeface="Calibri"/>
                <a:ea typeface="Calibri"/>
                <a:cs typeface="Calibri"/>
                <a:sym typeface="Calibri"/>
              </a:rPr>
              <a:t>record the changing and enduring culture of a place or community, or shifts in everyday practices</a:t>
            </a:r>
          </a:p>
          <a:p>
            <a:r>
              <a:rPr lang="en-GB" sz="1200" b="0" i="0" u="none" strike="noStrike" cap="none">
                <a:solidFill>
                  <a:schemeClr val="dk1"/>
                </a:solidFill>
                <a:effectLst/>
                <a:latin typeface="Calibri"/>
                <a:ea typeface="Calibri"/>
                <a:cs typeface="Calibri"/>
                <a:sym typeface="Calibri"/>
              </a:rPr>
              <a:t>contribute to the preservation of dialects and ways of speaking</a:t>
            </a:r>
          </a:p>
          <a:p>
            <a:r>
              <a:rPr lang="en-GB" sz="1200" b="0" i="0" u="none" strike="noStrike" cap="none">
                <a:solidFill>
                  <a:schemeClr val="dk1"/>
                </a:solidFill>
                <a:effectLst/>
                <a:latin typeface="Calibri"/>
                <a:ea typeface="Calibri"/>
                <a:cs typeface="Calibri"/>
                <a:sym typeface="Calibri"/>
              </a:rPr>
              <a:t>Everyone, irrespective of their background, has a unique story to tell. Oral history allows people whose voices might not otherwise be heard to share their experiences. The act of retelling life events can help people understand their lives and often contribute to a sense of wellbeing and identity, both for individuals and communities. At their most powerful, oral histories can explain, enrich understanding and encourage empathy with others. </a:t>
            </a:r>
          </a:p>
          <a:p>
            <a:r>
              <a:rPr lang="en-GB" sz="1200" b="0" i="0" u="none" strike="noStrike" cap="none">
                <a:solidFill>
                  <a:schemeClr val="dk1"/>
                </a:solidFill>
                <a:effectLst/>
                <a:latin typeface="Calibri"/>
                <a:ea typeface="Calibri"/>
                <a:cs typeface="Calibri"/>
                <a:sym typeface="Calibri"/>
              </a:rPr>
              <a:t>Sometimes people’s testimonies contradict each other. Memories can be selective and interviews capture different viewpoints, often influenced by factors such as age, gender, social status and cultural background. Like any historical source, oral histories are open to debate, analysis and interpretation. That’s what makes oral history challenging and exciting and just as valuable as other historical data.</a:t>
            </a:r>
          </a:p>
        </p:txBody>
      </p:sp>
      <p:sp>
        <p:nvSpPr>
          <p:cNvPr id="4" name="Slide Number Placeholder 3"/>
          <p:cNvSpPr>
            <a:spLocks noGrp="1"/>
          </p:cNvSpPr>
          <p:nvPr>
            <p:ph type="sldNum" sz="quarter" idx="5"/>
          </p:nvPr>
        </p:nvSpPr>
        <p:spPr/>
        <p:txBody>
          <a:bodyPr/>
          <a:lstStyle/>
          <a:p>
            <a:fld id="{B2E433BF-820D-C444-BAA2-F16E0C5538B3}" type="slidenum">
              <a:rPr lang="en-US" smtClean="0"/>
              <a:t>6</a:t>
            </a:fld>
            <a:endParaRPr lang="en-US"/>
          </a:p>
        </p:txBody>
      </p:sp>
    </p:spTree>
    <p:extLst>
      <p:ext uri="{BB962C8B-B14F-4D97-AF65-F5344CB8AC3E}">
        <p14:creationId xmlns:p14="http://schemas.microsoft.com/office/powerpoint/2010/main" val="2183364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 name="Google Shape;11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extLst>
      <p:ext uri="{BB962C8B-B14F-4D97-AF65-F5344CB8AC3E}">
        <p14:creationId xmlns:p14="http://schemas.microsoft.com/office/powerpoint/2010/main" val="233768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2E433BF-820D-C444-BAA2-F16E0C5538B3}" type="slidenum">
              <a:rPr lang="en-US" smtClean="0"/>
              <a:t>9</a:t>
            </a:fld>
            <a:endParaRPr lang="en-US"/>
          </a:p>
        </p:txBody>
      </p:sp>
    </p:spTree>
    <p:extLst>
      <p:ext uri="{BB962C8B-B14F-4D97-AF65-F5344CB8AC3E}">
        <p14:creationId xmlns:p14="http://schemas.microsoft.com/office/powerpoint/2010/main" val="37860687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84150"/>
            <a:ext cx="5486400" cy="3086100"/>
          </a:xfrm>
        </p:spPr>
      </p:sp>
      <p:sp>
        <p:nvSpPr>
          <p:cNvPr id="3" name="Notes Placeholder 2"/>
          <p:cNvSpPr>
            <a:spLocks noGrp="1"/>
          </p:cNvSpPr>
          <p:nvPr>
            <p:ph type="body" idx="1"/>
          </p:nvPr>
        </p:nvSpPr>
        <p:spPr>
          <a:xfrm>
            <a:off x="176269" y="3270250"/>
            <a:ext cx="6566053" cy="3600450"/>
          </a:xfrm>
        </p:spPr>
        <p:txBody>
          <a:bodyPr/>
          <a:lstStyle/>
          <a:p>
            <a:endParaRPr lang="en-US"/>
          </a:p>
        </p:txBody>
      </p:sp>
      <p:sp>
        <p:nvSpPr>
          <p:cNvPr id="4" name="Slide Number Placeholder 3"/>
          <p:cNvSpPr>
            <a:spLocks noGrp="1"/>
          </p:cNvSpPr>
          <p:nvPr>
            <p:ph type="sldNum" sz="quarter" idx="5"/>
          </p:nvPr>
        </p:nvSpPr>
        <p:spPr/>
        <p:txBody>
          <a:bodyPr/>
          <a:lstStyle/>
          <a:p>
            <a:fld id="{B2E433BF-820D-C444-BAA2-F16E0C5538B3}" type="slidenum">
              <a:rPr lang="en-US" smtClean="0"/>
              <a:t>10</a:t>
            </a:fld>
            <a:endParaRPr lang="en-US"/>
          </a:p>
        </p:txBody>
      </p:sp>
    </p:spTree>
    <p:extLst>
      <p:ext uri="{BB962C8B-B14F-4D97-AF65-F5344CB8AC3E}">
        <p14:creationId xmlns:p14="http://schemas.microsoft.com/office/powerpoint/2010/main" val="2052786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868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a:p>
        </p:txBody>
      </p:sp>
      <p:sp>
        <p:nvSpPr>
          <p:cNvPr id="4" name="Slide Number Placeholder 3"/>
          <p:cNvSpPr>
            <a:spLocks noGrp="1"/>
          </p:cNvSpPr>
          <p:nvPr>
            <p:ph type="sldNum" sz="quarter" idx="5"/>
          </p:nvPr>
        </p:nvSpPr>
        <p:spPr/>
        <p:txBody>
          <a:bodyPr/>
          <a:lstStyle/>
          <a:p>
            <a:fld id="{B2E433BF-820D-C444-BAA2-F16E0C5538B3}" type="slidenum">
              <a:rPr lang="en-US" smtClean="0"/>
              <a:t>12</a:t>
            </a:fld>
            <a:endParaRPr lang="en-US"/>
          </a:p>
        </p:txBody>
      </p:sp>
    </p:spTree>
    <p:extLst>
      <p:ext uri="{BB962C8B-B14F-4D97-AF65-F5344CB8AC3E}">
        <p14:creationId xmlns:p14="http://schemas.microsoft.com/office/powerpoint/2010/main" val="2105512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2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2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0"/>
          <p:cNvSpPr>
            <a:spLocks noGrp="1"/>
          </p:cNvSpPr>
          <p:nvPr>
            <p:ph type="pic" idx="2"/>
          </p:nvPr>
        </p:nvSpPr>
        <p:spPr>
          <a:xfrm>
            <a:off x="5183188" y="987425"/>
            <a:ext cx="6172200" cy="4873625"/>
          </a:xfrm>
          <a:prstGeom prst="rect">
            <a:avLst/>
          </a:prstGeom>
          <a:noFill/>
          <a:ln>
            <a:noFill/>
          </a:ln>
        </p:spPr>
      </p:sp>
      <p:sp>
        <p:nvSpPr>
          <p:cNvPr id="68" name="Google Shape;68;p3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2.jpeg"/><Relationship Id="rId11" Type="http://schemas.openxmlformats.org/officeDocument/2006/relationships/image" Target="../media/image27.png"/><Relationship Id="rId5" Type="http://schemas.openxmlformats.org/officeDocument/2006/relationships/image" Target="../media/image21.svg"/><Relationship Id="rId10" Type="http://schemas.openxmlformats.org/officeDocument/2006/relationships/image" Target="../media/image26.jpeg"/><Relationship Id="rId4" Type="http://schemas.openxmlformats.org/officeDocument/2006/relationships/image" Target="../media/image20.png"/><Relationship Id="rId9" Type="http://schemas.openxmlformats.org/officeDocument/2006/relationships/image" Target="../media/image25.jpeg"/></Relationships>
</file>

<file path=ppt/slides/_rels/slide1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2.xml"/><Relationship Id="rId7" Type="http://schemas.openxmlformats.org/officeDocument/2006/relationships/image" Target="../media/image3.jpe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2.png"/><Relationship Id="rId5" Type="http://schemas.openxmlformats.org/officeDocument/2006/relationships/hyperlink" Target="https://drive.google.com/file/d/1IrM5wNuUo03DthpTwIyFO4hNk2ghuXa9/view?usp=drive_link" TargetMode="External"/><Relationship Id="rId4" Type="http://schemas.openxmlformats.org/officeDocument/2006/relationships/notesSlide" Target="../notesSlides/notesSlide8.xml"/><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liverpoolworldcentre.org/"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https://www.ntvhistory.uk/"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2.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2.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1.xml"/><Relationship Id="rId7" Type="http://schemas.openxmlformats.org/officeDocument/2006/relationships/image" Target="../media/image5.jpeg"/><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15.jpeg"/><Relationship Id="rId5" Type="http://schemas.openxmlformats.org/officeDocument/2006/relationships/hyperlink" Target="https://drive.google.com/file/d/1kkxpoR3KT4DF6wUrbMhKuCBak65PdiUE/view?usp=drive_link" TargetMode="External"/><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TextBox 2">
            <a:extLst>
              <a:ext uri="{FF2B5EF4-FFF2-40B4-BE49-F238E27FC236}">
                <a16:creationId xmlns:a16="http://schemas.microsoft.com/office/drawing/2014/main" id="{3ADF66E2-0FA2-3F64-FE01-E2E523BCD100}"/>
              </a:ext>
            </a:extLst>
          </p:cNvPr>
          <p:cNvSpPr txBox="1"/>
          <p:nvPr/>
        </p:nvSpPr>
        <p:spPr>
          <a:xfrm>
            <a:off x="7683335" y="0"/>
            <a:ext cx="3532955" cy="738664"/>
          </a:xfrm>
          <a:prstGeom prst="rect">
            <a:avLst/>
          </a:prstGeom>
          <a:noFill/>
        </p:spPr>
        <p:txBody>
          <a:bodyPr wrap="square" rtlCol="0">
            <a:spAutoFit/>
          </a:bodyPr>
          <a:lstStyle/>
          <a:p>
            <a:pPr algn="r"/>
            <a:r>
              <a:rPr lang="en-GB" b="1">
                <a:solidFill>
                  <a:schemeClr val="bg1"/>
                </a:solidFill>
                <a:latin typeface="Amasis MT Pro Black" panose="02040A04050005020304" pitchFamily="18" charset="0"/>
              </a:rPr>
              <a:t>Comic illustrations  </a:t>
            </a:r>
          </a:p>
          <a:p>
            <a:pPr algn="r"/>
            <a:r>
              <a:rPr lang="en-GB" b="1">
                <a:solidFill>
                  <a:schemeClr val="bg1"/>
                </a:solidFill>
                <a:latin typeface="Amasis MT Pro Black" panose="02040A04050005020304" pitchFamily="18" charset="0"/>
              </a:rPr>
              <a:t>Gareth Sleightholme </a:t>
            </a:r>
            <a:r>
              <a:rPr lang="en-GB" b="1" i="1">
                <a:solidFill>
                  <a:schemeClr val="bg1"/>
                </a:solidFill>
                <a:latin typeface="Amasis MT Pro Black" panose="02040A04050005020304" pitchFamily="18" charset="0"/>
              </a:rPr>
              <a:t>hesir.artstation.com </a:t>
            </a:r>
          </a:p>
        </p:txBody>
      </p:sp>
      <p:pic>
        <p:nvPicPr>
          <p:cNvPr id="8" name="Picture 7" descr="A group of people in front of a nuclear explosion&#10;&#10;AI-generated content may be incorrect.">
            <a:extLst>
              <a:ext uri="{FF2B5EF4-FFF2-40B4-BE49-F238E27FC236}">
                <a16:creationId xmlns:a16="http://schemas.microsoft.com/office/drawing/2014/main" id="{7FBC4D38-003E-AE85-9A7A-DC9F673FFB3D}"/>
              </a:ext>
            </a:extLst>
          </p:cNvPr>
          <p:cNvPicPr>
            <a:picLocks noChangeAspect="1"/>
          </p:cNvPicPr>
          <p:nvPr/>
        </p:nvPicPr>
        <p:blipFill>
          <a:blip r:embed="rId2"/>
          <a:srcRect b="15129"/>
          <a:stretch>
            <a:fillRect/>
          </a:stretch>
        </p:blipFill>
        <p:spPr>
          <a:xfrm>
            <a:off x="1241834" y="0"/>
            <a:ext cx="9708332" cy="5820398"/>
          </a:xfrm>
          <a:prstGeom prst="rect">
            <a:avLst/>
          </a:prstGeom>
        </p:spPr>
      </p:pic>
      <p:pic>
        <p:nvPicPr>
          <p:cNvPr id="9" name="Google Shape;128;p6" descr="A picture containing text&#10;&#10;Description automatically generated">
            <a:extLst>
              <a:ext uri="{FF2B5EF4-FFF2-40B4-BE49-F238E27FC236}">
                <a16:creationId xmlns:a16="http://schemas.microsoft.com/office/drawing/2014/main" id="{A106294D-0A7C-F30F-6D9E-EE4D00087FBF}"/>
              </a:ext>
            </a:extLst>
          </p:cNvPr>
          <p:cNvPicPr preferRelativeResize="0"/>
          <p:nvPr/>
        </p:nvPicPr>
        <p:blipFill rotWithShape="1">
          <a:blip r:embed="rId3">
            <a:clrChange>
              <a:clrFrom>
                <a:srgbClr val="EDEDED"/>
              </a:clrFrom>
              <a:clrTo>
                <a:srgbClr val="EDEDED">
                  <a:alpha val="0"/>
                </a:srgbClr>
              </a:clrTo>
            </a:clrChange>
            <a:alphaModFix/>
          </a:blip>
          <a:srcRect/>
          <a:stretch/>
        </p:blipFill>
        <p:spPr>
          <a:xfrm>
            <a:off x="4944278" y="5951430"/>
            <a:ext cx="2303444" cy="800762"/>
          </a:xfrm>
          <a:prstGeom prst="rect">
            <a:avLst/>
          </a:prstGeom>
          <a:noFill/>
          <a:ln>
            <a:noFill/>
          </a:ln>
        </p:spPr>
      </p:pic>
      <p:pic>
        <p:nvPicPr>
          <p:cNvPr id="11" name="Picture 10" descr="An Oral History of British Nuclear Test Veterans">
            <a:extLst>
              <a:ext uri="{FF2B5EF4-FFF2-40B4-BE49-F238E27FC236}">
                <a16:creationId xmlns:a16="http://schemas.microsoft.com/office/drawing/2014/main" id="{3660CB2B-6A26-8591-8CD2-4CF41D0BFF74}"/>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38604" y="5933616"/>
            <a:ext cx="1668595" cy="83638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University of Liverpool Logo PNG vector in SVG, PDF, AI, CDR format">
            <a:extLst>
              <a:ext uri="{FF2B5EF4-FFF2-40B4-BE49-F238E27FC236}">
                <a16:creationId xmlns:a16="http://schemas.microsoft.com/office/drawing/2014/main" id="{29158E1D-D548-CFAB-09E4-261D44537A26}"/>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25335" b="30345"/>
          <a:stretch/>
        </p:blipFill>
        <p:spPr bwMode="auto">
          <a:xfrm>
            <a:off x="8365787" y="5820398"/>
            <a:ext cx="2706624" cy="9003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E479E4D-D04F-C21C-94BF-1B3321034BA5}"/>
              </a:ext>
            </a:extLst>
          </p:cNvPr>
          <p:cNvSpPr txBox="1"/>
          <p:nvPr/>
        </p:nvSpPr>
        <p:spPr>
          <a:xfrm>
            <a:off x="1446604" y="65441"/>
            <a:ext cx="8899745" cy="707886"/>
          </a:xfrm>
          <a:prstGeom prst="rect">
            <a:avLst/>
          </a:prstGeom>
          <a:noFill/>
        </p:spPr>
        <p:txBody>
          <a:bodyPr wrap="square" rtlCol="0">
            <a:spAutoFit/>
          </a:bodyPr>
          <a:lstStyle/>
          <a:p>
            <a:r>
              <a:rPr lang="en-GB" sz="2000">
                <a:solidFill>
                  <a:schemeClr val="bg1"/>
                </a:solidFill>
                <a:latin typeface="Amasis MT Pro Black" panose="02040A04050005020304" pitchFamily="18" charset="0"/>
              </a:rPr>
              <a:t>Nuclear Test Veterans </a:t>
            </a:r>
          </a:p>
          <a:p>
            <a:r>
              <a:rPr lang="en-GB" sz="2000">
                <a:solidFill>
                  <a:schemeClr val="bg1"/>
                </a:solidFill>
                <a:latin typeface="Amasis MT Pro Black" panose="02040A04050005020304" pitchFamily="18" charset="0"/>
              </a:rPr>
              <a:t>Oral Histories </a:t>
            </a:r>
          </a:p>
        </p:txBody>
      </p:sp>
      <p:sp>
        <p:nvSpPr>
          <p:cNvPr id="4" name="TextBox 3">
            <a:extLst>
              <a:ext uri="{FF2B5EF4-FFF2-40B4-BE49-F238E27FC236}">
                <a16:creationId xmlns:a16="http://schemas.microsoft.com/office/drawing/2014/main" id="{9E0EC57D-BC28-686D-17F1-557628042AAA}"/>
              </a:ext>
            </a:extLst>
          </p:cNvPr>
          <p:cNvSpPr txBox="1"/>
          <p:nvPr/>
        </p:nvSpPr>
        <p:spPr>
          <a:xfrm>
            <a:off x="2201635" y="5078188"/>
            <a:ext cx="7788729" cy="311068"/>
          </a:xfrm>
          <a:prstGeom prst="rect">
            <a:avLst/>
          </a:prstGeom>
          <a:noFill/>
        </p:spPr>
        <p:txBody>
          <a:bodyPr wrap="square" rtlCol="0">
            <a:spAutoFit/>
          </a:bodyPr>
          <a:lstStyle/>
          <a:p>
            <a:pPr algn="ctr"/>
            <a:r>
              <a:rPr lang="en-GB">
                <a:latin typeface="Amasis MT Pro Medium" panose="02040604050005020304" pitchFamily="18" charset="0"/>
              </a:rPr>
              <a:t>COMIC BOOK ILLUSTRATION BY GARETH SLEIGHTHORNE</a:t>
            </a:r>
          </a:p>
        </p:txBody>
      </p:sp>
    </p:spTree>
    <p:extLst>
      <p:ext uri="{BB962C8B-B14F-4D97-AF65-F5344CB8AC3E}">
        <p14:creationId xmlns:p14="http://schemas.microsoft.com/office/powerpoint/2010/main" val="4006398901"/>
      </p:ext>
    </p:extLst>
  </p:cSld>
  <p:clrMapOvr>
    <a:masterClrMapping/>
  </p:clrMapOvr>
  <mc:AlternateContent xmlns:mc="http://schemas.openxmlformats.org/markup-compatibility/2006" xmlns:p14="http://schemas.microsoft.com/office/powerpoint/2010/main">
    <mc:Choice Requires="p14">
      <p:transition spd="slow" p14:dur="2000" advClick="0" advTm="62000"/>
    </mc:Choice>
    <mc:Fallback xmlns="">
      <p:transition spd="slow" advClick="0" advTm="6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46217-C86C-7F27-9885-6F78BFC6D618}"/>
              </a:ext>
            </a:extLst>
          </p:cNvPr>
          <p:cNvSpPr>
            <a:spLocks noGrp="1"/>
          </p:cNvSpPr>
          <p:nvPr>
            <p:ph type="title"/>
          </p:nvPr>
        </p:nvSpPr>
        <p:spPr>
          <a:xfrm>
            <a:off x="106817" y="0"/>
            <a:ext cx="10515600" cy="1325563"/>
          </a:xfrm>
        </p:spPr>
        <p:txBody>
          <a:bodyPr>
            <a:normAutofit/>
          </a:bodyPr>
          <a:lstStyle/>
          <a:p>
            <a:r>
              <a:rPr lang="en-GB" sz="3600">
                <a:latin typeface="Amasis MT Pro Black" panose="02040A04050005020304" pitchFamily="18" charset="0"/>
              </a:rPr>
              <a:t>Oral History Backpack</a:t>
            </a:r>
          </a:p>
        </p:txBody>
      </p:sp>
      <p:pic>
        <p:nvPicPr>
          <p:cNvPr id="6" name="Picture 5" descr="Bottle of water">
            <a:extLst>
              <a:ext uri="{FF2B5EF4-FFF2-40B4-BE49-F238E27FC236}">
                <a16:creationId xmlns:a16="http://schemas.microsoft.com/office/drawing/2014/main" id="{C313BBA0-088E-A786-9716-719F33BA8436}"/>
              </a:ext>
            </a:extLst>
          </p:cNvPr>
          <p:cNvPicPr>
            <a:picLocks noChangeAspect="1"/>
          </p:cNvPicPr>
          <p:nvPr/>
        </p:nvPicPr>
        <p:blipFill>
          <a:blip r:embed="rId3">
            <a:clrChange>
              <a:clrFrom>
                <a:srgbClr val="F7F7F7"/>
              </a:clrFrom>
              <a:clrTo>
                <a:srgbClr val="F7F7F7">
                  <a:alpha val="0"/>
                </a:srgbClr>
              </a:clrTo>
            </a:clrChange>
          </a:blip>
          <a:stretch>
            <a:fillRect/>
          </a:stretch>
        </p:blipFill>
        <p:spPr>
          <a:xfrm>
            <a:off x="435242" y="1269762"/>
            <a:ext cx="2451284" cy="3677138"/>
          </a:xfrm>
          <a:prstGeom prst="rect">
            <a:avLst/>
          </a:prstGeom>
        </p:spPr>
      </p:pic>
      <p:pic>
        <p:nvPicPr>
          <p:cNvPr id="8" name="Graphic 7" descr="Question Mark with solid fill">
            <a:extLst>
              <a:ext uri="{FF2B5EF4-FFF2-40B4-BE49-F238E27FC236}">
                <a16:creationId xmlns:a16="http://schemas.microsoft.com/office/drawing/2014/main" id="{72E0C88A-346C-0018-3648-9C2718DD4FD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79118" y="1418015"/>
            <a:ext cx="1690316" cy="1690316"/>
          </a:xfrm>
          <a:prstGeom prst="rect">
            <a:avLst/>
          </a:prstGeom>
        </p:spPr>
      </p:pic>
      <p:pic>
        <p:nvPicPr>
          <p:cNvPr id="10" name="Picture 9" descr="White blank spiral notebook with pen and a mobile phone">
            <a:extLst>
              <a:ext uri="{FF2B5EF4-FFF2-40B4-BE49-F238E27FC236}">
                <a16:creationId xmlns:a16="http://schemas.microsoft.com/office/drawing/2014/main" id="{C02BFDCF-FC11-F8A0-C407-1C7D7AB3C624}"/>
              </a:ext>
            </a:extLst>
          </p:cNvPr>
          <p:cNvPicPr>
            <a:picLocks noChangeAspect="1"/>
          </p:cNvPicPr>
          <p:nvPr/>
        </p:nvPicPr>
        <p:blipFill rotWithShape="1">
          <a:blip r:embed="rId6">
            <a:clrChange>
              <a:clrFrom>
                <a:srgbClr val="F9F9F9"/>
              </a:clrFrom>
              <a:clrTo>
                <a:srgbClr val="F9F9F9">
                  <a:alpha val="0"/>
                </a:srgbClr>
              </a:clrTo>
            </a:clrChange>
          </a:blip>
          <a:srcRect l="36311" t="18373" r="18602" b="12861"/>
          <a:stretch/>
        </p:blipFill>
        <p:spPr>
          <a:xfrm rot="1530197">
            <a:off x="2797477" y="3885400"/>
            <a:ext cx="2879665" cy="2931887"/>
          </a:xfrm>
          <a:prstGeom prst="rect">
            <a:avLst/>
          </a:prstGeom>
        </p:spPr>
      </p:pic>
      <p:pic>
        <p:nvPicPr>
          <p:cNvPr id="13" name="Graphic 12" descr="Smiling face outline with solid fill">
            <a:extLst>
              <a:ext uri="{FF2B5EF4-FFF2-40B4-BE49-F238E27FC236}">
                <a16:creationId xmlns:a16="http://schemas.microsoft.com/office/drawing/2014/main" id="{F359CA1C-85C4-C4F9-D293-5DACC7F58DA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27384" y="293306"/>
            <a:ext cx="1952912" cy="1952912"/>
          </a:xfrm>
          <a:prstGeom prst="rect">
            <a:avLst/>
          </a:prstGeom>
        </p:spPr>
      </p:pic>
      <p:pic>
        <p:nvPicPr>
          <p:cNvPr id="15" name="Picture 14" descr="Hands on ears">
            <a:extLst>
              <a:ext uri="{FF2B5EF4-FFF2-40B4-BE49-F238E27FC236}">
                <a16:creationId xmlns:a16="http://schemas.microsoft.com/office/drawing/2014/main" id="{31D05A5D-E71A-25A8-E0DF-A43205A8BCCF}"/>
              </a:ext>
            </a:extLst>
          </p:cNvPr>
          <p:cNvPicPr>
            <a:picLocks noChangeAspect="1"/>
          </p:cNvPicPr>
          <p:nvPr/>
        </p:nvPicPr>
        <p:blipFill rotWithShape="1">
          <a:blip r:embed="rId9"/>
          <a:srcRect r="44264"/>
          <a:stretch/>
        </p:blipFill>
        <p:spPr>
          <a:xfrm>
            <a:off x="6168025" y="2880323"/>
            <a:ext cx="2094732" cy="2471021"/>
          </a:xfrm>
          <a:prstGeom prst="rect">
            <a:avLst/>
          </a:prstGeom>
        </p:spPr>
      </p:pic>
      <p:pic>
        <p:nvPicPr>
          <p:cNvPr id="11" name="Picture 10" descr="A picture containing text, black, different, electronics&#10;&#10;Description automatically generated">
            <a:extLst>
              <a:ext uri="{FF2B5EF4-FFF2-40B4-BE49-F238E27FC236}">
                <a16:creationId xmlns:a16="http://schemas.microsoft.com/office/drawing/2014/main" id="{703281A4-22B4-0567-6C4D-0A89EFBDE6DF}"/>
              </a:ext>
            </a:extLst>
          </p:cNvPr>
          <p:cNvPicPr>
            <a:picLocks noChangeAspect="1"/>
          </p:cNvPicPr>
          <p:nvPr/>
        </p:nvPicPr>
        <p:blipFill rotWithShape="1">
          <a:blip r:embed="rId10"/>
          <a:srcRect r="59163"/>
          <a:stretch/>
        </p:blipFill>
        <p:spPr>
          <a:xfrm rot="20735810">
            <a:off x="9846222" y="371024"/>
            <a:ext cx="1270051" cy="3362809"/>
          </a:xfrm>
          <a:prstGeom prst="rect">
            <a:avLst/>
          </a:prstGeom>
        </p:spPr>
      </p:pic>
      <p:pic>
        <p:nvPicPr>
          <p:cNvPr id="17" name="Picture 16" descr="A picture containing envelope, gift wrapping&#10;&#10;Description automatically generated">
            <a:extLst>
              <a:ext uri="{FF2B5EF4-FFF2-40B4-BE49-F238E27FC236}">
                <a16:creationId xmlns:a16="http://schemas.microsoft.com/office/drawing/2014/main" id="{E584D7B0-8060-4170-6DFE-EC133F0E5B44}"/>
              </a:ext>
            </a:extLst>
          </p:cNvPr>
          <p:cNvPicPr>
            <a:picLocks noChangeAspect="1"/>
          </p:cNvPicPr>
          <p:nvPr/>
        </p:nvPicPr>
        <p:blipFill>
          <a:blip r:embed="rId11"/>
          <a:stretch>
            <a:fillRect/>
          </a:stretch>
        </p:blipFill>
        <p:spPr>
          <a:xfrm>
            <a:off x="8022630" y="3844688"/>
            <a:ext cx="4017749" cy="3013312"/>
          </a:xfrm>
          <a:prstGeom prst="rect">
            <a:avLst/>
          </a:prstGeom>
        </p:spPr>
      </p:pic>
    </p:spTree>
    <p:extLst>
      <p:ext uri="{BB962C8B-B14F-4D97-AF65-F5344CB8AC3E}">
        <p14:creationId xmlns:p14="http://schemas.microsoft.com/office/powerpoint/2010/main" val="361210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1B98B-05AC-A730-B1AE-F0F776BEC35F}"/>
              </a:ext>
            </a:extLst>
          </p:cNvPr>
          <p:cNvSpPr>
            <a:spLocks noGrp="1"/>
          </p:cNvSpPr>
          <p:nvPr>
            <p:ph type="title"/>
          </p:nvPr>
        </p:nvSpPr>
        <p:spPr>
          <a:xfrm>
            <a:off x="838200" y="1275963"/>
            <a:ext cx="10515600" cy="1325563"/>
          </a:xfrm>
        </p:spPr>
        <p:txBody>
          <a:bodyPr>
            <a:normAutofit/>
          </a:bodyPr>
          <a:lstStyle/>
          <a:p>
            <a:pPr algn="ctr"/>
            <a:r>
              <a:rPr lang="en-GB" sz="4000">
                <a:latin typeface="Amasis MT Pro Medium" panose="02040604050005020304" pitchFamily="18" charset="0"/>
                <a:hlinkClick r:id="rId5"/>
              </a:rPr>
              <a:t>Listen to another oral history clip from Terry Hilliard…</a:t>
            </a:r>
            <a:endParaRPr lang="en-GB" sz="4000">
              <a:latin typeface="Amasis MT Pro Medium" panose="02040604050005020304" pitchFamily="18" charset="0"/>
            </a:endParaRPr>
          </a:p>
        </p:txBody>
      </p:sp>
      <p:sp>
        <p:nvSpPr>
          <p:cNvPr id="4" name="Title 1">
            <a:extLst>
              <a:ext uri="{FF2B5EF4-FFF2-40B4-BE49-F238E27FC236}">
                <a16:creationId xmlns:a16="http://schemas.microsoft.com/office/drawing/2014/main" id="{FB35D369-47B0-71A2-1D17-B647FAF2DD3D}"/>
              </a:ext>
            </a:extLst>
          </p:cNvPr>
          <p:cNvSpPr txBox="1">
            <a:spLocks/>
          </p:cNvSpPr>
          <p:nvPr/>
        </p:nvSpPr>
        <p:spPr>
          <a:xfrm>
            <a:off x="838200" y="342900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GB" sz="3600">
                <a:latin typeface="Amasis MT Pro Medium" panose="02040604050005020304" pitchFamily="18" charset="0"/>
              </a:rPr>
              <a:t>How does listening to the oral history clips make you feel?</a:t>
            </a:r>
          </a:p>
        </p:txBody>
      </p:sp>
      <p:pic>
        <p:nvPicPr>
          <p:cNvPr id="5" name="Google Shape;128;p6" descr="A picture containing text&#10;&#10;Description automatically generated">
            <a:extLst>
              <a:ext uri="{FF2B5EF4-FFF2-40B4-BE49-F238E27FC236}">
                <a16:creationId xmlns:a16="http://schemas.microsoft.com/office/drawing/2014/main" id="{26710C17-4264-5B54-EAE4-843803CB2A21}"/>
              </a:ext>
            </a:extLst>
          </p:cNvPr>
          <p:cNvPicPr preferRelativeResize="0"/>
          <p:nvPr/>
        </p:nvPicPr>
        <p:blipFill rotWithShape="1">
          <a:blip r:embed="rId6">
            <a:clrChange>
              <a:clrFrom>
                <a:srgbClr val="EDEDED"/>
              </a:clrFrom>
              <a:clrTo>
                <a:srgbClr val="EDEDED">
                  <a:alpha val="0"/>
                </a:srgbClr>
              </a:clrTo>
            </a:clrChange>
            <a:alphaModFix/>
          </a:blip>
          <a:srcRect/>
          <a:stretch/>
        </p:blipFill>
        <p:spPr>
          <a:xfrm>
            <a:off x="4923001" y="5787499"/>
            <a:ext cx="2303444" cy="800762"/>
          </a:xfrm>
          <a:prstGeom prst="rect">
            <a:avLst/>
          </a:prstGeom>
          <a:noFill/>
          <a:ln>
            <a:noFill/>
          </a:ln>
        </p:spPr>
      </p:pic>
      <p:pic>
        <p:nvPicPr>
          <p:cNvPr id="6" name="Picture 5" descr="An Oral History of British Nuclear Test Veterans">
            <a:extLst>
              <a:ext uri="{FF2B5EF4-FFF2-40B4-BE49-F238E27FC236}">
                <a16:creationId xmlns:a16="http://schemas.microsoft.com/office/drawing/2014/main" id="{8E697383-CB69-2402-B505-2FA4CAB35A5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7549" y="5737694"/>
            <a:ext cx="1796242" cy="90037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University of Liverpool Logo PNG vector in SVG, PDF, AI, CDR format">
            <a:extLst>
              <a:ext uri="{FF2B5EF4-FFF2-40B4-BE49-F238E27FC236}">
                <a16:creationId xmlns:a16="http://schemas.microsoft.com/office/drawing/2014/main" id="{36D24CBD-9D03-E9C6-2832-0EEFBF70FAD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25335" b="30345"/>
          <a:stretch/>
        </p:blipFill>
        <p:spPr bwMode="auto">
          <a:xfrm>
            <a:off x="8204392" y="5761291"/>
            <a:ext cx="2706624" cy="900372"/>
          </a:xfrm>
          <a:prstGeom prst="rect">
            <a:avLst/>
          </a:prstGeom>
          <a:noFill/>
          <a:extLst>
            <a:ext uri="{909E8E84-426E-40DD-AFC4-6F175D3DCCD1}">
              <a14:hiddenFill xmlns:a14="http://schemas.microsoft.com/office/drawing/2010/main">
                <a:solidFill>
                  <a:srgbClr val="FFFFFF"/>
                </a:solidFill>
              </a14:hiddenFill>
            </a:ext>
          </a:extLst>
        </p:spPr>
      </p:pic>
      <p:pic>
        <p:nvPicPr>
          <p:cNvPr id="3" name="Hilliard Witnessing the Bomb Whilst Flying a Plane">
            <a:hlinkClick r:id="" action="ppaction://media"/>
            <a:extLst>
              <a:ext uri="{FF2B5EF4-FFF2-40B4-BE49-F238E27FC236}">
                <a16:creationId xmlns:a16="http://schemas.microsoft.com/office/drawing/2014/main" id="{EF1BCE29-0F5B-E724-FD49-8327946CC39F}"/>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852318" y="448489"/>
            <a:ext cx="487363" cy="487363"/>
          </a:xfrm>
          <a:prstGeom prst="rect">
            <a:avLst/>
          </a:prstGeom>
        </p:spPr>
      </p:pic>
    </p:spTree>
    <p:extLst>
      <p:ext uri="{BB962C8B-B14F-4D97-AF65-F5344CB8AC3E}">
        <p14:creationId xmlns:p14="http://schemas.microsoft.com/office/powerpoint/2010/main" val="427467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000"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5319A54-F1A3-DF1C-7B50-0FC9CE4E8698}"/>
              </a:ext>
            </a:extLst>
          </p:cNvPr>
          <p:cNvSpPr txBox="1"/>
          <p:nvPr/>
        </p:nvSpPr>
        <p:spPr>
          <a:xfrm>
            <a:off x="4663750" y="4762891"/>
            <a:ext cx="3316934" cy="492443"/>
          </a:xfrm>
          <a:prstGeom prst="rect">
            <a:avLst/>
          </a:prstGeom>
          <a:noFill/>
        </p:spPr>
        <p:txBody>
          <a:bodyPr wrap="none" rtlCol="0">
            <a:spAutoFit/>
          </a:bodyPr>
          <a:lstStyle/>
          <a:p>
            <a:r>
              <a:rPr lang="en-US" sz="2600" b="1">
                <a:solidFill>
                  <a:schemeClr val="bg1"/>
                </a:solidFill>
              </a:rPr>
              <a:t>Oral History Backpack!</a:t>
            </a:r>
          </a:p>
        </p:txBody>
      </p:sp>
      <p:pic>
        <p:nvPicPr>
          <p:cNvPr id="14" name="Picture 13" descr="A picture containing text, clipart&#10;&#10;Description automatically generated">
            <a:extLst>
              <a:ext uri="{FF2B5EF4-FFF2-40B4-BE49-F238E27FC236}">
                <a16:creationId xmlns:a16="http://schemas.microsoft.com/office/drawing/2014/main" id="{F2560E12-5C13-A42D-D169-84278C643ACF}"/>
              </a:ext>
            </a:extLst>
          </p:cNvPr>
          <p:cNvPicPr>
            <a:picLocks noChangeAspect="1"/>
          </p:cNvPicPr>
          <p:nvPr/>
        </p:nvPicPr>
        <p:blipFill rotWithShape="1">
          <a:blip r:embed="rId3">
            <a:clrChange>
              <a:clrFrom>
                <a:srgbClr val="F8F8F8"/>
              </a:clrFrom>
              <a:clrTo>
                <a:srgbClr val="F8F8F8">
                  <a:alpha val="0"/>
                </a:srgbClr>
              </a:clrTo>
            </a:clrChange>
          </a:blip>
          <a:srcRect t="1" b="35938"/>
          <a:stretch/>
        </p:blipFill>
        <p:spPr>
          <a:xfrm>
            <a:off x="9547761" y="4057809"/>
            <a:ext cx="2886322" cy="2800192"/>
          </a:xfrm>
          <a:prstGeom prst="rect">
            <a:avLst/>
          </a:prstGeom>
        </p:spPr>
      </p:pic>
      <p:sp>
        <p:nvSpPr>
          <p:cNvPr id="3" name="TextBox 2">
            <a:extLst>
              <a:ext uri="{FF2B5EF4-FFF2-40B4-BE49-F238E27FC236}">
                <a16:creationId xmlns:a16="http://schemas.microsoft.com/office/drawing/2014/main" id="{6D4474E3-2E80-B00B-3B3E-8F72D49D7DB6}"/>
              </a:ext>
            </a:extLst>
          </p:cNvPr>
          <p:cNvSpPr txBox="1"/>
          <p:nvPr/>
        </p:nvSpPr>
        <p:spPr>
          <a:xfrm>
            <a:off x="1437625" y="1602666"/>
            <a:ext cx="9316750" cy="2677656"/>
          </a:xfrm>
          <a:prstGeom prst="rect">
            <a:avLst/>
          </a:prstGeom>
          <a:noFill/>
        </p:spPr>
        <p:txBody>
          <a:bodyPr wrap="square">
            <a:spAutoFit/>
          </a:bodyPr>
          <a:lstStyle/>
          <a:p>
            <a:r>
              <a:rPr lang="en-US" sz="4000" b="1">
                <a:latin typeface="Amasis MT Pro Black" panose="02040A04050005020304" pitchFamily="18" charset="0"/>
              </a:rPr>
              <a:t>Being an oral history interviewer</a:t>
            </a:r>
            <a:r>
              <a:rPr lang="en-US" sz="3200" b="1">
                <a:latin typeface="Amasis MT Pro Black" panose="02040A04050005020304" pitchFamily="18" charset="0"/>
              </a:rPr>
              <a:t> </a:t>
            </a:r>
          </a:p>
          <a:p>
            <a:endParaRPr lang="en-US" sz="3200" b="1">
              <a:latin typeface="Aptos" panose="020B0004020202020204" pitchFamily="34" charset="0"/>
            </a:endParaRPr>
          </a:p>
          <a:p>
            <a:r>
              <a:rPr lang="en-US" sz="3200">
                <a:latin typeface="Amasis MT Pro Medium" panose="02040604050005020304" pitchFamily="18" charset="0"/>
              </a:rPr>
              <a:t>What would you want to ask the veterans whose voices you have heard so far today?</a:t>
            </a:r>
          </a:p>
          <a:p>
            <a:endParaRPr lang="en-GB" sz="3200">
              <a:latin typeface="Aptos" panose="020B0004020202020204" pitchFamily="34" charset="0"/>
            </a:endParaRPr>
          </a:p>
        </p:txBody>
      </p:sp>
      <p:pic>
        <p:nvPicPr>
          <p:cNvPr id="2" name="Picture 1" descr="A group of people around the earth&#10;&#10;AI-generated content may be incorrect.">
            <a:extLst>
              <a:ext uri="{FF2B5EF4-FFF2-40B4-BE49-F238E27FC236}">
                <a16:creationId xmlns:a16="http://schemas.microsoft.com/office/drawing/2014/main" id="{16A7DBA1-F468-D23E-E6C1-52AC4243D84B}"/>
              </a:ext>
            </a:extLst>
          </p:cNvPr>
          <p:cNvPicPr>
            <a:picLocks noChangeAspect="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1197503" y="-562892"/>
            <a:ext cx="1438961" cy="1405182"/>
          </a:xfrm>
          <a:prstGeom prst="rect">
            <a:avLst/>
          </a:prstGeom>
        </p:spPr>
      </p:pic>
    </p:spTree>
    <p:extLst>
      <p:ext uri="{BB962C8B-B14F-4D97-AF65-F5344CB8AC3E}">
        <p14:creationId xmlns:p14="http://schemas.microsoft.com/office/powerpoint/2010/main" val="3858665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FA432-2B7D-5166-F761-A24E172092A2}"/>
              </a:ext>
            </a:extLst>
          </p:cNvPr>
          <p:cNvSpPr>
            <a:spLocks noGrp="1"/>
          </p:cNvSpPr>
          <p:nvPr>
            <p:ph type="title"/>
          </p:nvPr>
        </p:nvSpPr>
        <p:spPr>
          <a:xfrm>
            <a:off x="616808" y="215400"/>
            <a:ext cx="10958383" cy="1325563"/>
          </a:xfrm>
        </p:spPr>
        <p:txBody>
          <a:bodyPr>
            <a:normAutofit/>
          </a:bodyPr>
          <a:lstStyle/>
          <a:p>
            <a:r>
              <a:rPr lang="en-GB" sz="3600">
                <a:latin typeface="Amasis MT Pro Black"/>
              </a:rPr>
              <a:t>Example questions</a:t>
            </a:r>
          </a:p>
        </p:txBody>
      </p:sp>
      <p:sp>
        <p:nvSpPr>
          <p:cNvPr id="3" name="Text Placeholder 2">
            <a:extLst>
              <a:ext uri="{FF2B5EF4-FFF2-40B4-BE49-F238E27FC236}">
                <a16:creationId xmlns:a16="http://schemas.microsoft.com/office/drawing/2014/main" id="{C1C51FA0-5929-6107-E7BA-182B882B223B}"/>
              </a:ext>
            </a:extLst>
          </p:cNvPr>
          <p:cNvSpPr>
            <a:spLocks noGrp="1"/>
          </p:cNvSpPr>
          <p:nvPr>
            <p:ph type="body" idx="1"/>
          </p:nvPr>
        </p:nvSpPr>
        <p:spPr>
          <a:xfrm>
            <a:off x="328483" y="1540963"/>
            <a:ext cx="11535032" cy="4711743"/>
          </a:xfrm>
        </p:spPr>
        <p:txBody>
          <a:bodyPr spcFirstLastPara="1" wrap="square" lIns="91425" tIns="45700" rIns="91425" bIns="45700" anchor="t" anchorCtr="0">
            <a:noAutofit/>
          </a:bodyPr>
          <a:lstStyle/>
          <a:p>
            <a:r>
              <a:rPr lang="en-GB" sz="2400">
                <a:latin typeface="Amasis MT Pro Medium"/>
              </a:rPr>
              <a:t>What was it like to start military service?</a:t>
            </a:r>
          </a:p>
          <a:p>
            <a:endParaRPr lang="en-GB" sz="2400">
              <a:latin typeface="Amasis MT Pro Medium"/>
            </a:endParaRPr>
          </a:p>
          <a:p>
            <a:r>
              <a:rPr lang="en-GB" sz="2400">
                <a:latin typeface="Amasis MT Pro Medium"/>
              </a:rPr>
              <a:t>When you think back on your experience of the nuclear tests, what stands out in your memory?</a:t>
            </a:r>
          </a:p>
          <a:p>
            <a:endParaRPr lang="en-US" sz="2400">
              <a:latin typeface="Amasis MT Pro Medium"/>
            </a:endParaRPr>
          </a:p>
          <a:p>
            <a:r>
              <a:rPr lang="en-GB" sz="2400">
                <a:latin typeface="Amasis MT Pro Medium"/>
              </a:rPr>
              <a:t>What did you know about the nature of the tests and radiation risk?</a:t>
            </a:r>
          </a:p>
          <a:p>
            <a:br>
              <a:rPr lang="en-US" sz="2400">
                <a:latin typeface="Amasis MT Pro Medium"/>
              </a:rPr>
            </a:br>
            <a:r>
              <a:rPr lang="en-GB" sz="2400">
                <a:latin typeface="Amasis MT Pro Medium"/>
              </a:rPr>
              <a:t>What was it like to return home? How did you feel? How did your loved ones greet you?</a:t>
            </a:r>
          </a:p>
          <a:p>
            <a:endParaRPr lang="en-US" sz="2400">
              <a:latin typeface="Amasis MT Pro Medium"/>
            </a:endParaRPr>
          </a:p>
          <a:p>
            <a:r>
              <a:rPr lang="en-GB" sz="2400">
                <a:latin typeface="Amasis MT Pro Medium"/>
              </a:rPr>
              <a:t>Have you been involved in campaigning for nuclear test veteran causes? </a:t>
            </a:r>
          </a:p>
          <a:p>
            <a:endParaRPr lang="en-GB"/>
          </a:p>
        </p:txBody>
      </p:sp>
      <p:pic>
        <p:nvPicPr>
          <p:cNvPr id="4" name="Picture 3" descr="A group of people around the earth&#10;&#10;AI-generated content may be incorrect.">
            <a:extLst>
              <a:ext uri="{FF2B5EF4-FFF2-40B4-BE49-F238E27FC236}">
                <a16:creationId xmlns:a16="http://schemas.microsoft.com/office/drawing/2014/main" id="{C615C742-3B2F-802B-2D93-1FE7FF88EE17}"/>
              </a:ext>
            </a:extLst>
          </p:cNvPr>
          <p:cNvPicPr>
            <a:picLocks noChangeAspect="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1144034" y="-527001"/>
            <a:ext cx="1438961" cy="1405182"/>
          </a:xfrm>
          <a:prstGeom prst="rect">
            <a:avLst/>
          </a:prstGeom>
        </p:spPr>
      </p:pic>
    </p:spTree>
    <p:extLst>
      <p:ext uri="{BB962C8B-B14F-4D97-AF65-F5344CB8AC3E}">
        <p14:creationId xmlns:p14="http://schemas.microsoft.com/office/powerpoint/2010/main" val="579525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2F396-5CEE-E995-FCA7-D1FA5F6766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0A1C63-F262-0E37-445B-D6A0BD01A925}"/>
              </a:ext>
            </a:extLst>
          </p:cNvPr>
          <p:cNvSpPr>
            <a:spLocks noGrp="1"/>
          </p:cNvSpPr>
          <p:nvPr>
            <p:ph type="title"/>
          </p:nvPr>
        </p:nvSpPr>
        <p:spPr>
          <a:xfrm>
            <a:off x="5664200" y="2766218"/>
            <a:ext cx="5283200" cy="1325563"/>
          </a:xfrm>
        </p:spPr>
        <p:txBody>
          <a:bodyPr>
            <a:normAutofit fontScale="90000"/>
          </a:bodyPr>
          <a:lstStyle/>
          <a:p>
            <a:pPr algn="ctr"/>
            <a:r>
              <a:rPr lang="en-US" sz="7200">
                <a:latin typeface="Amasis MT Pro Black"/>
              </a:rPr>
              <a:t>Final Thoughts?</a:t>
            </a:r>
          </a:p>
        </p:txBody>
      </p:sp>
      <p:pic>
        <p:nvPicPr>
          <p:cNvPr id="3" name="Picture 2" descr="A comic strip of a chess game&#10;&#10;AI-generated content may be incorrect.">
            <a:extLst>
              <a:ext uri="{FF2B5EF4-FFF2-40B4-BE49-F238E27FC236}">
                <a16:creationId xmlns:a16="http://schemas.microsoft.com/office/drawing/2014/main" id="{08011D16-4948-2916-35D6-7E7AAF7DDB3A}"/>
              </a:ext>
            </a:extLst>
          </p:cNvPr>
          <p:cNvPicPr>
            <a:picLocks noChangeAspect="1"/>
          </p:cNvPicPr>
          <p:nvPr/>
        </p:nvPicPr>
        <p:blipFill>
          <a:blip r:embed="rId2"/>
          <a:srcRect l="36940" t="68267" r="36688" b="5778"/>
          <a:stretch>
            <a:fillRect/>
          </a:stretch>
        </p:blipFill>
        <p:spPr>
          <a:xfrm>
            <a:off x="0" y="0"/>
            <a:ext cx="4937760" cy="6865832"/>
          </a:xfrm>
          <a:prstGeom prst="rect">
            <a:avLst/>
          </a:prstGeom>
        </p:spPr>
      </p:pic>
    </p:spTree>
    <p:extLst>
      <p:ext uri="{BB962C8B-B14F-4D97-AF65-F5344CB8AC3E}">
        <p14:creationId xmlns:p14="http://schemas.microsoft.com/office/powerpoint/2010/main" val="862816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EDAD1-82EA-E69C-1B7B-1A27FC9701BD}"/>
            </a:ext>
          </a:extLst>
        </p:cNvPr>
        <p:cNvGrpSpPr/>
        <p:nvPr/>
      </p:nvGrpSpPr>
      <p:grpSpPr>
        <a:xfrm>
          <a:off x="0" y="0"/>
          <a:ext cx="0" cy="0"/>
          <a:chOff x="0" y="0"/>
          <a:chExt cx="0" cy="0"/>
        </a:xfrm>
      </p:grpSpPr>
      <p:pic>
        <p:nvPicPr>
          <p:cNvPr id="1028" name="Google Shape;128;p6" descr="A picture containing text&#10;&#10;Description automatically generated">
            <a:hlinkClick r:id="rId3"/>
            <a:extLst>
              <a:ext uri="{FF2B5EF4-FFF2-40B4-BE49-F238E27FC236}">
                <a16:creationId xmlns:a16="http://schemas.microsoft.com/office/drawing/2014/main" id="{95485007-AD7D-F428-3EA9-5C79CC1679A5}"/>
              </a:ext>
            </a:extLst>
          </p:cNvPr>
          <p:cNvPicPr>
            <a:picLocks noChangeAspect="1" noChangeArrowheads="1"/>
          </p:cNvPicPr>
          <p:nvPr/>
        </p:nvPicPr>
        <p:blipFill>
          <a:blip r:embed="rId4">
            <a:clrChange>
              <a:clrFrom>
                <a:srgbClr val="EDEDED"/>
              </a:clrFrom>
              <a:clrTo>
                <a:srgbClr val="EDEDED">
                  <a:alpha val="0"/>
                </a:srgbClr>
              </a:clrTo>
            </a:clrChange>
            <a:extLst>
              <a:ext uri="{28A0092B-C50C-407E-A947-70E740481C1C}">
                <a14:useLocalDpi xmlns:a14="http://schemas.microsoft.com/office/drawing/2010/main" val="0"/>
              </a:ext>
            </a:extLst>
          </a:blip>
          <a:srcRect/>
          <a:stretch>
            <a:fillRect/>
          </a:stretch>
        </p:blipFill>
        <p:spPr bwMode="auto">
          <a:xfrm>
            <a:off x="4718792" y="1632758"/>
            <a:ext cx="2906272" cy="101187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3" descr="A logo of a television company&#10;&#10;AI-generated content may be incorrect.">
            <a:hlinkClick r:id="rId5"/>
            <a:extLst>
              <a:ext uri="{FF2B5EF4-FFF2-40B4-BE49-F238E27FC236}">
                <a16:creationId xmlns:a16="http://schemas.microsoft.com/office/drawing/2014/main" id="{E9017A95-7784-6DA0-3F1E-9FC06641CB7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4625" y="4470666"/>
            <a:ext cx="3002745" cy="150915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5">
            <a:extLst>
              <a:ext uri="{FF2B5EF4-FFF2-40B4-BE49-F238E27FC236}">
                <a16:creationId xmlns:a16="http://schemas.microsoft.com/office/drawing/2014/main" id="{160A4E05-905D-392C-5A00-06EA7A1FEEE8}"/>
              </a:ext>
            </a:extLst>
          </p:cNvPr>
          <p:cNvSpPr>
            <a:spLocks noChangeArrowheads="1"/>
          </p:cNvSpPr>
          <p:nvPr/>
        </p:nvSpPr>
        <p:spPr bwMode="auto">
          <a:xfrm>
            <a:off x="4594626" y="773747"/>
            <a:ext cx="3002745"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600" b="0" i="0" u="none" strike="noStrike" cap="none" normalizeH="0" baseline="0">
                <a:ln>
                  <a:noFill/>
                </a:ln>
                <a:solidFill>
                  <a:schemeClr val="tx1"/>
                </a:solidFill>
                <a:effectLst/>
                <a:latin typeface="Amasis MT Pro Medium" panose="02040604050005020304" pitchFamily="18" charset="0"/>
                <a:ea typeface="Aptos" panose="020B0004020202020204" pitchFamily="34" charset="0"/>
                <a:cs typeface="Times New Roman" panose="02020603050405020304" pitchFamily="18" charset="0"/>
              </a:rPr>
              <a:t>This workshop was created by</a:t>
            </a:r>
            <a:endParaRPr kumimoji="0" lang="en-GB" altLang="en-US" sz="1050" b="0" i="0" u="none" strike="noStrike" cap="none" normalizeH="0" baseline="0">
              <a:ln>
                <a:noFill/>
              </a:ln>
              <a:solidFill>
                <a:schemeClr val="tx1"/>
              </a:solidFill>
              <a:effectLst/>
              <a:latin typeface="Amasis MT Pro Medium" panose="020406040500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en-US" sz="2400" b="0" i="0" u="none" strike="noStrike" cap="none" normalizeH="0" baseline="0">
              <a:ln>
                <a:noFill/>
              </a:ln>
              <a:solidFill>
                <a:schemeClr val="tx1"/>
              </a:solidFill>
              <a:effectLst/>
              <a:latin typeface="Amasis MT Pro Medium" panose="02040604050005020304" pitchFamily="18" charset="0"/>
            </a:endParaRPr>
          </a:p>
        </p:txBody>
      </p:sp>
      <p:sp>
        <p:nvSpPr>
          <p:cNvPr id="4" name="Rectangle 3">
            <a:extLst>
              <a:ext uri="{FF2B5EF4-FFF2-40B4-BE49-F238E27FC236}">
                <a16:creationId xmlns:a16="http://schemas.microsoft.com/office/drawing/2014/main" id="{37272FAD-93E3-6299-DF58-2A571E9FC42E}"/>
              </a:ext>
            </a:extLst>
          </p:cNvPr>
          <p:cNvSpPr>
            <a:spLocks noChangeArrowheads="1"/>
          </p:cNvSpPr>
          <p:nvPr/>
        </p:nvSpPr>
        <p:spPr bwMode="auto">
          <a:xfrm>
            <a:off x="5118595" y="3412107"/>
            <a:ext cx="2106667"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600" b="0" i="0" u="none" strike="noStrike" cap="none" normalizeH="0" baseline="0">
                <a:ln>
                  <a:noFill/>
                </a:ln>
                <a:solidFill>
                  <a:schemeClr val="tx1"/>
                </a:solidFill>
                <a:effectLst/>
                <a:latin typeface="Amasis MT Pro Medium" panose="02040604050005020304" pitchFamily="18" charset="0"/>
                <a:ea typeface="Aptos" panose="020B0004020202020204" pitchFamily="34" charset="0"/>
                <a:cs typeface="Times New Roman" panose="02020603050405020304" pitchFamily="18" charset="0"/>
              </a:rPr>
              <a:t>in collaboration with</a:t>
            </a:r>
            <a:endParaRPr kumimoji="0" lang="en-GB" altLang="en-US" sz="900" b="0" i="0" u="none" strike="noStrike" cap="none" normalizeH="0" baseline="0">
              <a:ln>
                <a:noFill/>
              </a:ln>
              <a:solidFill>
                <a:schemeClr val="tx1"/>
              </a:solidFill>
              <a:effectLst/>
              <a:latin typeface="Amasis MT Pro Medium" panose="020406040500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a:ln>
                <a:noFill/>
              </a:ln>
              <a:solidFill>
                <a:schemeClr val="tx1"/>
              </a:solidFill>
              <a:effectLst/>
              <a:latin typeface="Amasis MT Pro Medium" panose="02040604050005020304" pitchFamily="18" charset="0"/>
            </a:endParaRPr>
          </a:p>
        </p:txBody>
      </p:sp>
    </p:spTree>
    <p:extLst>
      <p:ext uri="{BB962C8B-B14F-4D97-AF65-F5344CB8AC3E}">
        <p14:creationId xmlns:p14="http://schemas.microsoft.com/office/powerpoint/2010/main" val="3841504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0">
          <a:extLst>
            <a:ext uri="{FF2B5EF4-FFF2-40B4-BE49-F238E27FC236}">
              <a16:creationId xmlns:a16="http://schemas.microsoft.com/office/drawing/2014/main" id="{20221255-B197-2DE9-D357-2D1A23F73FC5}"/>
            </a:ext>
          </a:extLst>
        </p:cNvPr>
        <p:cNvGrpSpPr/>
        <p:nvPr/>
      </p:nvGrpSpPr>
      <p:grpSpPr>
        <a:xfrm>
          <a:off x="0" y="0"/>
          <a:ext cx="0" cy="0"/>
          <a:chOff x="0" y="0"/>
          <a:chExt cx="0" cy="0"/>
        </a:xfrm>
      </p:grpSpPr>
      <p:pic>
        <p:nvPicPr>
          <p:cNvPr id="3" name="Picture 2" descr="An Oral History of British Nuclear Test Veterans">
            <a:extLst>
              <a:ext uri="{FF2B5EF4-FFF2-40B4-BE49-F238E27FC236}">
                <a16:creationId xmlns:a16="http://schemas.microsoft.com/office/drawing/2014/main" id="{BB78B7C2-2432-ABD1-BAD8-72430D80EF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1675" y="493784"/>
            <a:ext cx="2548645" cy="127751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group of people around the earth&#10;&#10;AI-generated content may be incorrect.">
            <a:extLst>
              <a:ext uri="{FF2B5EF4-FFF2-40B4-BE49-F238E27FC236}">
                <a16:creationId xmlns:a16="http://schemas.microsoft.com/office/drawing/2014/main" id="{27857895-3956-5462-4E7C-24BEB3F431EF}"/>
              </a:ext>
            </a:extLst>
          </p:cNvPr>
          <p:cNvPicPr>
            <a:picLocks noChangeAspect="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1270404" y="5972537"/>
            <a:ext cx="675550" cy="659692"/>
          </a:xfrm>
          <a:prstGeom prst="rect">
            <a:avLst/>
          </a:prstGeom>
        </p:spPr>
      </p:pic>
      <p:pic>
        <p:nvPicPr>
          <p:cNvPr id="8" name="Picture 2" descr="University of Liverpool Crest transparent PNG - StickPNG">
            <a:extLst>
              <a:ext uri="{FF2B5EF4-FFF2-40B4-BE49-F238E27FC236}">
                <a16:creationId xmlns:a16="http://schemas.microsoft.com/office/drawing/2014/main" id="{3E7EE62F-33F1-44BE-646A-FB82C89368F5}"/>
              </a:ext>
            </a:extLst>
          </p:cNvPr>
          <p:cNvPicPr>
            <a:picLocks noChangeAspect="1" noChangeArrowheads="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0545871" y="5972537"/>
            <a:ext cx="659692" cy="65969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A89A47CB-AEF2-0BBD-1648-BEB34C7DB008}"/>
              </a:ext>
            </a:extLst>
          </p:cNvPr>
          <p:cNvSpPr txBox="1"/>
          <p:nvPr/>
        </p:nvSpPr>
        <p:spPr>
          <a:xfrm>
            <a:off x="500318" y="3822497"/>
            <a:ext cx="11445636" cy="1938992"/>
          </a:xfrm>
          <a:prstGeom prst="rect">
            <a:avLst/>
          </a:prstGeom>
          <a:noFill/>
        </p:spPr>
        <p:txBody>
          <a:bodyPr wrap="square" lIns="91440" tIns="45720" rIns="91440" bIns="45720" rtlCol="0" anchor="t">
            <a:spAutoFit/>
          </a:bodyPr>
          <a:lstStyle/>
          <a:p>
            <a:pPr marL="457200" indent="-457200">
              <a:buFont typeface="+mj-lt"/>
              <a:buAutoNum type="arabicPeriod"/>
            </a:pPr>
            <a:r>
              <a:rPr lang="en-GB" sz="2400" dirty="0">
                <a:latin typeface="Amasis MT Pro Medium"/>
              </a:rPr>
              <a:t>To develop active listening skills </a:t>
            </a:r>
            <a:endParaRPr lang="en-US" dirty="0"/>
          </a:p>
          <a:p>
            <a:pPr marL="457200" indent="-457200">
              <a:buFont typeface="+mj-lt"/>
              <a:buAutoNum type="arabicPeriod"/>
            </a:pPr>
            <a:r>
              <a:rPr lang="en-GB" sz="2400" dirty="0">
                <a:latin typeface="Amasis MT Pro Medium"/>
              </a:rPr>
              <a:t>To learn about the purpose of oral histories</a:t>
            </a:r>
          </a:p>
          <a:p>
            <a:pPr marL="457200" indent="-457200">
              <a:buFont typeface="+mj-lt"/>
              <a:buAutoNum type="arabicPeriod"/>
            </a:pPr>
            <a:r>
              <a:rPr lang="en-GB" sz="2400" dirty="0">
                <a:latin typeface="Amasis MT Pro Medium"/>
              </a:rPr>
              <a:t>To hear and respond to clips of nuclear test veterans oral histories</a:t>
            </a:r>
          </a:p>
          <a:p>
            <a:pPr marL="457200" indent="-457200">
              <a:buFont typeface="+mj-lt"/>
              <a:buAutoNum type="arabicPeriod"/>
            </a:pPr>
            <a:r>
              <a:rPr lang="en-GB" sz="2400" dirty="0">
                <a:latin typeface="Amasis MT Pro Medium"/>
              </a:rPr>
              <a:t>To develop skills for delivering oral history interviews</a:t>
            </a:r>
          </a:p>
          <a:p>
            <a:pPr marL="457200" indent="-457200">
              <a:buFont typeface="+mj-lt"/>
              <a:buAutoNum type="arabicPeriod"/>
            </a:pPr>
            <a:r>
              <a:rPr lang="en-GB" sz="2400" dirty="0">
                <a:latin typeface="Amasis MT Pro Medium"/>
              </a:rPr>
              <a:t>To expand knowledge about British nuclear bomb testing in the 1950s</a:t>
            </a:r>
          </a:p>
        </p:txBody>
      </p:sp>
      <p:sp>
        <p:nvSpPr>
          <p:cNvPr id="4" name="TextBox 3">
            <a:extLst>
              <a:ext uri="{FF2B5EF4-FFF2-40B4-BE49-F238E27FC236}">
                <a16:creationId xmlns:a16="http://schemas.microsoft.com/office/drawing/2014/main" id="{716459CF-A93E-3C28-7EEA-3B2AFC1FEE48}"/>
              </a:ext>
            </a:extLst>
          </p:cNvPr>
          <p:cNvSpPr txBox="1"/>
          <p:nvPr/>
        </p:nvSpPr>
        <p:spPr>
          <a:xfrm>
            <a:off x="782239" y="2204507"/>
            <a:ext cx="10627516" cy="830997"/>
          </a:xfrm>
          <a:prstGeom prst="rect">
            <a:avLst/>
          </a:prstGeom>
          <a:noFill/>
        </p:spPr>
        <p:txBody>
          <a:bodyPr wrap="square">
            <a:spAutoFit/>
          </a:bodyPr>
          <a:lstStyle/>
          <a:p>
            <a:pPr algn="ctr"/>
            <a:r>
              <a:rPr lang="en-GB" sz="2400" dirty="0">
                <a:latin typeface="Amasis MT Pro Black" panose="02040A04050005020304" pitchFamily="18" charset="0"/>
              </a:rPr>
              <a:t>WORKSHOP TWO </a:t>
            </a:r>
          </a:p>
          <a:p>
            <a:pPr algn="ctr"/>
            <a:r>
              <a:rPr lang="en-GB" sz="2400" dirty="0">
                <a:latin typeface="Amasis MT Pro Black" panose="02040A04050005020304" pitchFamily="18" charset="0"/>
              </a:rPr>
              <a:t>Oral Histories</a:t>
            </a:r>
          </a:p>
        </p:txBody>
      </p:sp>
      <p:sp>
        <p:nvSpPr>
          <p:cNvPr id="6" name="TextBox 5">
            <a:extLst>
              <a:ext uri="{FF2B5EF4-FFF2-40B4-BE49-F238E27FC236}">
                <a16:creationId xmlns:a16="http://schemas.microsoft.com/office/drawing/2014/main" id="{C25BBB7C-F940-6720-4CE3-E56790B0E211}"/>
              </a:ext>
            </a:extLst>
          </p:cNvPr>
          <p:cNvSpPr txBox="1"/>
          <p:nvPr/>
        </p:nvSpPr>
        <p:spPr>
          <a:xfrm>
            <a:off x="500318" y="3183946"/>
            <a:ext cx="6092456" cy="461665"/>
          </a:xfrm>
          <a:prstGeom prst="rect">
            <a:avLst/>
          </a:prstGeom>
          <a:noFill/>
        </p:spPr>
        <p:txBody>
          <a:bodyPr wrap="square">
            <a:spAutoFit/>
          </a:bodyPr>
          <a:lstStyle/>
          <a:p>
            <a:r>
              <a:rPr lang="en-GB" sz="2400" dirty="0">
                <a:latin typeface="Amasis MT Pro Black" panose="02040A04050005020304" pitchFamily="18" charset="0"/>
              </a:rPr>
              <a:t>Aims:</a:t>
            </a:r>
          </a:p>
        </p:txBody>
      </p:sp>
    </p:spTree>
    <p:extLst>
      <p:ext uri="{BB962C8B-B14F-4D97-AF65-F5344CB8AC3E}">
        <p14:creationId xmlns:p14="http://schemas.microsoft.com/office/powerpoint/2010/main" val="3486278862"/>
      </p:ext>
    </p:extLst>
  </p:cSld>
  <p:clrMapOvr>
    <a:masterClrMapping/>
  </p:clrMapOvr>
  <mc:AlternateContent xmlns:mc="http://schemas.openxmlformats.org/markup-compatibility/2006" xmlns:p14="http://schemas.microsoft.com/office/powerpoint/2010/main">
    <mc:Choice Requires="p14">
      <p:transition spd="slow" p14:dur="2000" advClick="0" advTm="62000"/>
    </mc:Choice>
    <mc:Fallback xmlns="">
      <p:transition spd="slow" advClick="0" advTm="62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2" name="Speech Bubble: Oval 1">
            <a:extLst>
              <a:ext uri="{FF2B5EF4-FFF2-40B4-BE49-F238E27FC236}">
                <a16:creationId xmlns:a16="http://schemas.microsoft.com/office/drawing/2014/main" id="{565F5784-6F53-54C3-38F9-B2003A0B4230}"/>
              </a:ext>
            </a:extLst>
          </p:cNvPr>
          <p:cNvSpPr/>
          <p:nvPr/>
        </p:nvSpPr>
        <p:spPr>
          <a:xfrm>
            <a:off x="7648105" y="364662"/>
            <a:ext cx="4398175" cy="2729868"/>
          </a:xfrm>
          <a:prstGeom prst="wedgeEllipseCallout">
            <a:avLst>
              <a:gd name="adj1" fmla="val -54044"/>
              <a:gd name="adj2" fmla="val 53800"/>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Google Shape;160;p8"/>
          <p:cNvSpPr txBox="1">
            <a:spLocks noGrp="1"/>
          </p:cNvSpPr>
          <p:nvPr>
            <p:ph type="title"/>
          </p:nvPr>
        </p:nvSpPr>
        <p:spPr>
          <a:xfrm>
            <a:off x="584728" y="21396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sz="4000" b="1">
                <a:latin typeface="Amasis MT Pro Black" panose="02040A04050005020304" pitchFamily="18" charset="0"/>
              </a:rPr>
              <a:t>Listening triads</a:t>
            </a:r>
            <a:endParaRPr sz="4000">
              <a:latin typeface="Amasis MT Pro Black" panose="02040A04050005020304" pitchFamily="18" charset="0"/>
            </a:endParaRPr>
          </a:p>
        </p:txBody>
      </p:sp>
      <p:grpSp>
        <p:nvGrpSpPr>
          <p:cNvPr id="161" name="Google Shape;161;p8"/>
          <p:cNvGrpSpPr/>
          <p:nvPr/>
        </p:nvGrpSpPr>
        <p:grpSpPr>
          <a:xfrm>
            <a:off x="2644346" y="2428380"/>
            <a:ext cx="6818602" cy="3883520"/>
            <a:chOff x="2109652" y="602755"/>
            <a:chExt cx="6515096" cy="3825539"/>
          </a:xfrm>
        </p:grpSpPr>
        <p:sp>
          <p:nvSpPr>
            <p:cNvPr id="162" name="Google Shape;162;p8"/>
            <p:cNvSpPr/>
            <p:nvPr/>
          </p:nvSpPr>
          <p:spPr>
            <a:xfrm>
              <a:off x="3939926" y="602755"/>
              <a:ext cx="2451105" cy="1399871"/>
            </a:xfrm>
            <a:prstGeom prst="roundRect">
              <a:avLst>
                <a:gd name="adj" fmla="val 10000"/>
              </a:avLst>
            </a:prstGeom>
            <a:solidFill>
              <a:schemeClr val="accent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8"/>
            <p:cNvSpPr txBox="1"/>
            <p:nvPr/>
          </p:nvSpPr>
          <p:spPr>
            <a:xfrm>
              <a:off x="3980927" y="643756"/>
              <a:ext cx="2369103" cy="1317869"/>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chemeClr val="lt1"/>
                </a:buClr>
                <a:buSzPts val="2800"/>
                <a:buFont typeface="Calibri"/>
                <a:buNone/>
              </a:pPr>
              <a:r>
                <a:rPr lang="en-GB" sz="2800" b="1">
                  <a:solidFill>
                    <a:schemeClr val="lt1"/>
                  </a:solidFill>
                  <a:latin typeface="Calibri"/>
                  <a:ea typeface="Calibri"/>
                  <a:cs typeface="Calibri"/>
                  <a:sym typeface="Calibri"/>
                </a:rPr>
                <a:t>Storyteller</a:t>
              </a:r>
              <a:endParaRPr/>
            </a:p>
            <a:p>
              <a:pPr marL="0" marR="0" lvl="0" indent="0" algn="ctr" rtl="0">
                <a:lnSpc>
                  <a:spcPct val="90000"/>
                </a:lnSpc>
                <a:spcBef>
                  <a:spcPts val="980"/>
                </a:spcBef>
                <a:spcAft>
                  <a:spcPts val="0"/>
                </a:spcAft>
                <a:buClr>
                  <a:schemeClr val="lt1"/>
                </a:buClr>
                <a:buSzPts val="2400"/>
                <a:buFont typeface="Calibri"/>
                <a:buNone/>
              </a:pPr>
              <a:r>
                <a:rPr lang="en-GB" sz="2400" b="1">
                  <a:solidFill>
                    <a:schemeClr val="lt1"/>
                  </a:solidFill>
                  <a:latin typeface="Calibri"/>
                  <a:ea typeface="Calibri"/>
                  <a:cs typeface="Calibri"/>
                  <a:sym typeface="Calibri"/>
                </a:rPr>
                <a:t>tells the story</a:t>
              </a:r>
              <a:endParaRPr/>
            </a:p>
          </p:txBody>
        </p:sp>
        <p:sp>
          <p:nvSpPr>
            <p:cNvPr id="164" name="Google Shape;164;p8"/>
            <p:cNvSpPr/>
            <p:nvPr/>
          </p:nvSpPr>
          <p:spPr>
            <a:xfrm rot="2924707">
              <a:off x="5730705" y="2263091"/>
              <a:ext cx="900327" cy="394463"/>
            </a:xfrm>
            <a:prstGeom prst="leftRightArrow">
              <a:avLst>
                <a:gd name="adj1" fmla="val 60000"/>
                <a:gd name="adj2"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8"/>
            <p:cNvSpPr txBox="1"/>
            <p:nvPr/>
          </p:nvSpPr>
          <p:spPr>
            <a:xfrm rot="2924707">
              <a:off x="5849044" y="2341984"/>
              <a:ext cx="663649" cy="23667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a:solidFill>
                  <a:schemeClr val="lt1"/>
                </a:solidFill>
                <a:latin typeface="Calibri"/>
                <a:ea typeface="Calibri"/>
                <a:cs typeface="Calibri"/>
                <a:sym typeface="Calibri"/>
              </a:endParaRPr>
            </a:p>
          </p:txBody>
        </p:sp>
        <p:sp>
          <p:nvSpPr>
            <p:cNvPr id="166" name="Google Shape;166;p8"/>
            <p:cNvSpPr/>
            <p:nvPr/>
          </p:nvSpPr>
          <p:spPr>
            <a:xfrm>
              <a:off x="5864609" y="2918018"/>
              <a:ext cx="2760139" cy="1510276"/>
            </a:xfrm>
            <a:prstGeom prst="roundRect">
              <a:avLst>
                <a:gd name="adj" fmla="val 10000"/>
              </a:avLst>
            </a:prstGeom>
            <a:solidFill>
              <a:srgbClr val="2EE84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8"/>
            <p:cNvSpPr txBox="1"/>
            <p:nvPr/>
          </p:nvSpPr>
          <p:spPr>
            <a:xfrm>
              <a:off x="5908843" y="2962252"/>
              <a:ext cx="2671671" cy="1421808"/>
            </a:xfrm>
            <a:prstGeom prst="rect">
              <a:avLst/>
            </a:prstGeom>
            <a:noFill/>
            <a:ln>
              <a:noFill/>
            </a:ln>
          </p:spPr>
          <p:txBody>
            <a:bodyPr spcFirstLastPara="1" wrap="square" lIns="121900" tIns="121900" rIns="121900" bIns="121900" anchor="ctr" anchorCtr="0">
              <a:noAutofit/>
            </a:bodyPr>
            <a:lstStyle/>
            <a:p>
              <a:pPr marL="0" marR="0" lvl="0" indent="0" algn="ctr" rtl="0">
                <a:lnSpc>
                  <a:spcPct val="90000"/>
                </a:lnSpc>
                <a:spcBef>
                  <a:spcPts val="0"/>
                </a:spcBef>
                <a:spcAft>
                  <a:spcPts val="0"/>
                </a:spcAft>
                <a:buClr>
                  <a:schemeClr val="lt1"/>
                </a:buClr>
                <a:buSzPts val="3200"/>
                <a:buFont typeface="Calibri"/>
                <a:buNone/>
              </a:pPr>
              <a:r>
                <a:rPr lang="en-GB" sz="3200" b="1">
                  <a:solidFill>
                    <a:schemeClr val="lt1"/>
                  </a:solidFill>
                  <a:latin typeface="Calibri"/>
                  <a:ea typeface="Calibri"/>
                  <a:cs typeface="Calibri"/>
                  <a:sym typeface="Calibri"/>
                </a:rPr>
                <a:t>Listener</a:t>
              </a:r>
              <a:endParaRPr/>
            </a:p>
            <a:p>
              <a:pPr marL="0" marR="0" lvl="0" indent="0" algn="ctr" rtl="0">
                <a:lnSpc>
                  <a:spcPct val="90000"/>
                </a:lnSpc>
                <a:spcBef>
                  <a:spcPts val="1120"/>
                </a:spcBef>
                <a:spcAft>
                  <a:spcPts val="0"/>
                </a:spcAft>
                <a:buClr>
                  <a:schemeClr val="lt1"/>
                </a:buClr>
                <a:buSzPts val="2000"/>
                <a:buFont typeface="Calibri"/>
                <a:buNone/>
              </a:pPr>
              <a:r>
                <a:rPr lang="en-GB" sz="2000" b="1">
                  <a:solidFill>
                    <a:schemeClr val="lt1"/>
                  </a:solidFill>
                  <a:latin typeface="Calibri"/>
                  <a:ea typeface="Calibri"/>
                  <a:cs typeface="Calibri"/>
                  <a:sym typeface="Calibri"/>
                </a:rPr>
                <a:t>captures insights as notes or drawing on paper</a:t>
              </a:r>
              <a:endParaRPr/>
            </a:p>
          </p:txBody>
        </p:sp>
        <p:sp>
          <p:nvSpPr>
            <p:cNvPr id="168" name="Google Shape;168;p8"/>
            <p:cNvSpPr/>
            <p:nvPr/>
          </p:nvSpPr>
          <p:spPr>
            <a:xfrm rot="-10765569">
              <a:off x="4732393" y="3455271"/>
              <a:ext cx="900327" cy="394463"/>
            </a:xfrm>
            <a:prstGeom prst="leftRightArrow">
              <a:avLst>
                <a:gd name="adj1" fmla="val 60000"/>
                <a:gd name="adj2" fmla="val 50000"/>
              </a:avLst>
            </a:prstGeom>
            <a:solidFill>
              <a:srgbClr val="2EE8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8"/>
            <p:cNvSpPr txBox="1"/>
            <p:nvPr/>
          </p:nvSpPr>
          <p:spPr>
            <a:xfrm rot="34431">
              <a:off x="4850732" y="3534164"/>
              <a:ext cx="663649" cy="23667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a:solidFill>
                  <a:schemeClr val="lt1"/>
                </a:solidFill>
                <a:latin typeface="Calibri"/>
                <a:ea typeface="Calibri"/>
                <a:cs typeface="Calibri"/>
                <a:sym typeface="Calibri"/>
              </a:endParaRPr>
            </a:p>
          </p:txBody>
        </p:sp>
        <p:sp>
          <p:nvSpPr>
            <p:cNvPr id="170" name="Google Shape;170;p8"/>
            <p:cNvSpPr/>
            <p:nvPr/>
          </p:nvSpPr>
          <p:spPr>
            <a:xfrm>
              <a:off x="2109652" y="2882234"/>
              <a:ext cx="2390853" cy="1502927"/>
            </a:xfrm>
            <a:prstGeom prst="roundRect">
              <a:avLst>
                <a:gd name="adj" fmla="val 10000"/>
              </a:avLst>
            </a:prstGeom>
            <a:solidFill>
              <a:srgbClr val="5999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8"/>
            <p:cNvSpPr txBox="1"/>
            <p:nvPr/>
          </p:nvSpPr>
          <p:spPr>
            <a:xfrm>
              <a:off x="2153671" y="2926253"/>
              <a:ext cx="2302815" cy="1414889"/>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chemeClr val="lt1"/>
                </a:buClr>
                <a:buSzPts val="2800"/>
                <a:buFont typeface="Calibri"/>
                <a:buNone/>
              </a:pPr>
              <a:r>
                <a:rPr lang="en-GB" sz="2800" b="1">
                  <a:solidFill>
                    <a:schemeClr val="lt1"/>
                  </a:solidFill>
                  <a:latin typeface="Calibri"/>
                  <a:ea typeface="Calibri"/>
                  <a:cs typeface="Calibri"/>
                  <a:sym typeface="Calibri"/>
                </a:rPr>
                <a:t>Witness</a:t>
              </a:r>
              <a:endParaRPr/>
            </a:p>
            <a:p>
              <a:pPr marL="0" marR="0" lvl="0" indent="0" algn="ctr" rtl="0">
                <a:lnSpc>
                  <a:spcPct val="90000"/>
                </a:lnSpc>
                <a:spcBef>
                  <a:spcPts val="980"/>
                </a:spcBef>
                <a:spcAft>
                  <a:spcPts val="0"/>
                </a:spcAft>
                <a:buClr>
                  <a:schemeClr val="lt1"/>
                </a:buClr>
                <a:buSzPts val="1900"/>
                <a:buFont typeface="Calibri"/>
                <a:buNone/>
              </a:pPr>
              <a:r>
                <a:rPr lang="en-GB" sz="1900" b="1">
                  <a:solidFill>
                    <a:schemeClr val="lt1"/>
                  </a:solidFill>
                  <a:latin typeface="Calibri"/>
                  <a:ea typeface="Calibri"/>
                  <a:cs typeface="Calibri"/>
                  <a:sym typeface="Calibri"/>
                </a:rPr>
                <a:t>listens and prompts but doesn’t interrupt</a:t>
              </a:r>
              <a:endParaRPr/>
            </a:p>
          </p:txBody>
        </p:sp>
        <p:sp>
          <p:nvSpPr>
            <p:cNvPr id="172" name="Google Shape;172;p8"/>
            <p:cNvSpPr/>
            <p:nvPr/>
          </p:nvSpPr>
          <p:spPr>
            <a:xfrm rot="-3084378">
              <a:off x="3805677" y="2245199"/>
              <a:ext cx="900327" cy="394463"/>
            </a:xfrm>
            <a:prstGeom prst="leftRightArrow">
              <a:avLst>
                <a:gd name="adj1" fmla="val 60000"/>
                <a:gd name="adj2" fmla="val 50000"/>
              </a:avLst>
            </a:prstGeom>
            <a:solidFill>
              <a:srgbClr val="5999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8"/>
            <p:cNvSpPr txBox="1"/>
            <p:nvPr/>
          </p:nvSpPr>
          <p:spPr>
            <a:xfrm rot="-3084378">
              <a:off x="3924016" y="2324092"/>
              <a:ext cx="663649" cy="23667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a:solidFill>
                  <a:schemeClr val="lt1"/>
                </a:solidFill>
                <a:latin typeface="Calibri"/>
                <a:ea typeface="Calibri"/>
                <a:cs typeface="Calibri"/>
                <a:sym typeface="Calibri"/>
              </a:endParaRPr>
            </a:p>
          </p:txBody>
        </p:sp>
      </p:grpSp>
      <p:pic>
        <p:nvPicPr>
          <p:cNvPr id="175" name="Google Shape;175;p8" descr="Eyes with solid fill"/>
          <p:cNvPicPr preferRelativeResize="0"/>
          <p:nvPr/>
        </p:nvPicPr>
        <p:blipFill rotWithShape="1">
          <a:blip r:embed="rId3">
            <a:alphaModFix/>
          </a:blip>
          <a:srcRect/>
          <a:stretch/>
        </p:blipFill>
        <p:spPr>
          <a:xfrm>
            <a:off x="1068779" y="4778734"/>
            <a:ext cx="1441012" cy="1455074"/>
          </a:xfrm>
          <a:prstGeom prst="rect">
            <a:avLst/>
          </a:prstGeom>
          <a:noFill/>
          <a:ln>
            <a:noFill/>
          </a:ln>
        </p:spPr>
      </p:pic>
      <p:pic>
        <p:nvPicPr>
          <p:cNvPr id="176" name="Google Shape;176;p8" descr="Ear outline"/>
          <p:cNvPicPr preferRelativeResize="0"/>
          <p:nvPr/>
        </p:nvPicPr>
        <p:blipFill rotWithShape="1">
          <a:blip r:embed="rId4">
            <a:alphaModFix/>
          </a:blip>
          <a:srcRect/>
          <a:stretch/>
        </p:blipFill>
        <p:spPr>
          <a:xfrm>
            <a:off x="9439968" y="4275117"/>
            <a:ext cx="1230923" cy="1211217"/>
          </a:xfrm>
          <a:prstGeom prst="rect">
            <a:avLst/>
          </a:prstGeom>
          <a:noFill/>
          <a:ln>
            <a:noFill/>
          </a:ln>
        </p:spPr>
      </p:pic>
      <p:pic>
        <p:nvPicPr>
          <p:cNvPr id="178" name="Google Shape;178;p8" descr="Scribble outline"/>
          <p:cNvPicPr preferRelativeResize="0"/>
          <p:nvPr/>
        </p:nvPicPr>
        <p:blipFill rotWithShape="1">
          <a:blip r:embed="rId5">
            <a:alphaModFix/>
          </a:blip>
          <a:srcRect/>
          <a:stretch/>
        </p:blipFill>
        <p:spPr>
          <a:xfrm>
            <a:off x="9756490" y="5319421"/>
            <a:ext cx="937715" cy="1173917"/>
          </a:xfrm>
          <a:prstGeom prst="rect">
            <a:avLst/>
          </a:prstGeom>
          <a:noFill/>
          <a:ln>
            <a:noFill/>
          </a:ln>
        </p:spPr>
      </p:pic>
      <p:pic>
        <p:nvPicPr>
          <p:cNvPr id="179" name="Google Shape;179;p8" descr="Stopwatch with solid fill"/>
          <p:cNvPicPr preferRelativeResize="0"/>
          <p:nvPr/>
        </p:nvPicPr>
        <p:blipFill rotWithShape="1">
          <a:blip r:embed="rId6">
            <a:alphaModFix/>
          </a:blip>
          <a:srcRect/>
          <a:stretch/>
        </p:blipFill>
        <p:spPr>
          <a:xfrm>
            <a:off x="667855" y="1634072"/>
            <a:ext cx="1459558" cy="1421088"/>
          </a:xfrm>
          <a:prstGeom prst="rect">
            <a:avLst/>
          </a:prstGeom>
          <a:noFill/>
          <a:ln>
            <a:noFill/>
          </a:ln>
        </p:spPr>
      </p:pic>
      <p:sp>
        <p:nvSpPr>
          <p:cNvPr id="180" name="Google Shape;180;p8"/>
          <p:cNvSpPr txBox="1"/>
          <p:nvPr/>
        </p:nvSpPr>
        <p:spPr>
          <a:xfrm>
            <a:off x="537765" y="2956007"/>
            <a:ext cx="1680519"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a:solidFill>
                  <a:schemeClr val="dk1"/>
                </a:solidFill>
                <a:latin typeface="Amasis MT Pro Medium" panose="02040604050005020304" pitchFamily="18" charset="0"/>
                <a:ea typeface="Calibri"/>
                <a:cs typeface="Calibri"/>
                <a:sym typeface="Calibri"/>
              </a:rPr>
              <a:t>1 minute each</a:t>
            </a:r>
            <a:endParaRPr sz="1800">
              <a:latin typeface="Amasis MT Pro Medium" panose="02040604050005020304" pitchFamily="18" charset="0"/>
            </a:endParaRPr>
          </a:p>
        </p:txBody>
      </p:sp>
      <p:sp>
        <p:nvSpPr>
          <p:cNvPr id="181" name="Google Shape;181;p8"/>
          <p:cNvSpPr txBox="1"/>
          <p:nvPr/>
        </p:nvSpPr>
        <p:spPr>
          <a:xfrm>
            <a:off x="8018587" y="530726"/>
            <a:ext cx="3764592" cy="230828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lang="en-GB" sz="2400" b="1" u="none" strike="noStrike">
              <a:solidFill>
                <a:schemeClr val="tx1"/>
              </a:solidFill>
              <a:latin typeface="Amasis MT Pro Medium" panose="02040604050005020304" pitchFamily="18" charset="0"/>
              <a:ea typeface="Calibri"/>
              <a:cs typeface="Calibri"/>
              <a:sym typeface="Calibri"/>
            </a:endParaRPr>
          </a:p>
          <a:p>
            <a:pPr marL="0" marR="0" lvl="0" indent="0" algn="ctr" rtl="0">
              <a:spcBef>
                <a:spcPts val="0"/>
              </a:spcBef>
              <a:spcAft>
                <a:spcPts val="0"/>
              </a:spcAft>
              <a:buNone/>
            </a:pPr>
            <a:r>
              <a:rPr lang="en-GB" sz="2400" b="1" u="none" strike="noStrike">
                <a:solidFill>
                  <a:schemeClr val="tx1"/>
                </a:solidFill>
                <a:latin typeface="Amasis MT Pro Medium" panose="02040604050005020304" pitchFamily="18" charset="0"/>
                <a:ea typeface="Calibri"/>
                <a:cs typeface="Calibri"/>
                <a:sym typeface="Calibri"/>
              </a:rPr>
              <a:t>What is the furthest you’ve travelled from home and how was that experience for you?</a:t>
            </a:r>
          </a:p>
          <a:p>
            <a:pPr marL="0" marR="0" lvl="0" indent="0" algn="ctr" rtl="0">
              <a:spcBef>
                <a:spcPts val="0"/>
              </a:spcBef>
              <a:spcAft>
                <a:spcPts val="0"/>
              </a:spcAft>
              <a:buNone/>
            </a:pPr>
            <a:endParaRPr sz="2400">
              <a:solidFill>
                <a:schemeClr val="tx1"/>
              </a:solidFill>
              <a:latin typeface="Amasis MT Pro Medium" panose="02040604050005020304" pitchFamily="18" charset="0"/>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8ED0E-F6A9-682A-780B-301A580CF5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D6388C-B62B-72BA-DFFB-3537A28D3F67}"/>
              </a:ext>
            </a:extLst>
          </p:cNvPr>
          <p:cNvSpPr>
            <a:spLocks noGrp="1"/>
          </p:cNvSpPr>
          <p:nvPr>
            <p:ph type="title"/>
          </p:nvPr>
        </p:nvSpPr>
        <p:spPr>
          <a:xfrm>
            <a:off x="5276850" y="2308225"/>
            <a:ext cx="5581650" cy="1325563"/>
          </a:xfrm>
        </p:spPr>
        <p:txBody>
          <a:bodyPr>
            <a:normAutofit fontScale="90000"/>
          </a:bodyPr>
          <a:lstStyle/>
          <a:p>
            <a:r>
              <a:rPr lang="en-GB">
                <a:latin typeface="Amasis MT Pro Black" panose="02040A04050005020304" pitchFamily="18" charset="0"/>
              </a:rPr>
              <a:t>Listen to Brian Tomlinson talking about why he signed up to join the army</a:t>
            </a:r>
          </a:p>
        </p:txBody>
      </p:sp>
      <p:sp>
        <p:nvSpPr>
          <p:cNvPr id="6" name="TextBox 5">
            <a:extLst>
              <a:ext uri="{FF2B5EF4-FFF2-40B4-BE49-F238E27FC236}">
                <a16:creationId xmlns:a16="http://schemas.microsoft.com/office/drawing/2014/main" id="{D3D91808-741F-BFBB-6A14-3C9F9CF4B315}"/>
              </a:ext>
            </a:extLst>
          </p:cNvPr>
          <p:cNvSpPr txBox="1"/>
          <p:nvPr/>
        </p:nvSpPr>
        <p:spPr>
          <a:xfrm>
            <a:off x="838200" y="6267450"/>
            <a:ext cx="7581900" cy="307777"/>
          </a:xfrm>
          <a:prstGeom prst="rect">
            <a:avLst/>
          </a:prstGeom>
          <a:noFill/>
        </p:spPr>
        <p:txBody>
          <a:bodyPr wrap="square" rtlCol="0">
            <a:spAutoFit/>
          </a:bodyPr>
          <a:lstStyle/>
          <a:p>
            <a:r>
              <a:rPr lang="en-GB">
                <a:latin typeface="Amasis MT Pro Black" panose="02040A04050005020304" pitchFamily="18" charset="0"/>
              </a:rPr>
              <a:t>Picture of Brian Tomlinson and his wife today, courtesy of Brian Tomlinson</a:t>
            </a:r>
          </a:p>
        </p:txBody>
      </p:sp>
      <p:pic>
        <p:nvPicPr>
          <p:cNvPr id="4" name="Picture 3" descr="A person and person posing for a picture&#10;&#10;AI-generated content may be incorrect.">
            <a:extLst>
              <a:ext uri="{FF2B5EF4-FFF2-40B4-BE49-F238E27FC236}">
                <a16:creationId xmlns:a16="http://schemas.microsoft.com/office/drawing/2014/main" id="{8DD3D937-0C7E-042D-D5BD-2F3BA07C5944}"/>
              </a:ext>
            </a:extLst>
          </p:cNvPr>
          <p:cNvPicPr>
            <a:picLocks noChangeAspect="1"/>
          </p:cNvPicPr>
          <p:nvPr/>
        </p:nvPicPr>
        <p:blipFill>
          <a:blip r:embed="rId4"/>
          <a:stretch>
            <a:fillRect/>
          </a:stretch>
        </p:blipFill>
        <p:spPr>
          <a:xfrm>
            <a:off x="990600" y="844550"/>
            <a:ext cx="3638550" cy="4851400"/>
          </a:xfrm>
          <a:prstGeom prst="rect">
            <a:avLst/>
          </a:prstGeom>
        </p:spPr>
      </p:pic>
      <p:pic>
        <p:nvPicPr>
          <p:cNvPr id="7" name="23 Tomlinson Signing Up">
            <a:hlinkClick r:id="" action="ppaction://media"/>
            <a:extLst>
              <a:ext uri="{FF2B5EF4-FFF2-40B4-BE49-F238E27FC236}">
                <a16:creationId xmlns:a16="http://schemas.microsoft.com/office/drawing/2014/main" id="{F69671D4-D307-65F0-FE46-BABD8054F1D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810500" y="4741069"/>
            <a:ext cx="609600" cy="609600"/>
          </a:xfrm>
          <a:prstGeom prst="rect">
            <a:avLst/>
          </a:prstGeom>
        </p:spPr>
      </p:pic>
    </p:spTree>
    <p:extLst>
      <p:ext uri="{BB962C8B-B14F-4D97-AF65-F5344CB8AC3E}">
        <p14:creationId xmlns:p14="http://schemas.microsoft.com/office/powerpoint/2010/main" val="1424879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308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20270-B323-BB76-62C8-2D7717E7C72C}"/>
              </a:ext>
            </a:extLst>
          </p:cNvPr>
          <p:cNvSpPr>
            <a:spLocks noGrp="1"/>
          </p:cNvSpPr>
          <p:nvPr>
            <p:ph type="title"/>
          </p:nvPr>
        </p:nvSpPr>
        <p:spPr>
          <a:xfrm>
            <a:off x="6635750" y="2103437"/>
            <a:ext cx="4781550" cy="1325563"/>
          </a:xfrm>
        </p:spPr>
        <p:txBody>
          <a:bodyPr>
            <a:normAutofit fontScale="90000"/>
          </a:bodyPr>
          <a:lstStyle/>
          <a:p>
            <a:r>
              <a:rPr lang="en-GB">
                <a:latin typeface="Amasis MT Pro Black" panose="02040A04050005020304" pitchFamily="18" charset="0"/>
              </a:rPr>
              <a:t>Listen to Roger Grace talk about how they were told what they were being sent to do…</a:t>
            </a:r>
          </a:p>
        </p:txBody>
      </p:sp>
      <p:pic>
        <p:nvPicPr>
          <p:cNvPr id="5" name="Picture 4" descr="A large cloud of smoke&#10;&#10;AI-generated content may be incorrect.">
            <a:extLst>
              <a:ext uri="{FF2B5EF4-FFF2-40B4-BE49-F238E27FC236}">
                <a16:creationId xmlns:a16="http://schemas.microsoft.com/office/drawing/2014/main" id="{6A361A6F-584F-864A-27BF-41F6C83903A0}"/>
              </a:ext>
            </a:extLst>
          </p:cNvPr>
          <p:cNvPicPr>
            <a:picLocks noChangeAspect="1"/>
          </p:cNvPicPr>
          <p:nvPr/>
        </p:nvPicPr>
        <p:blipFill>
          <a:blip r:embed="rId4"/>
          <a:stretch>
            <a:fillRect/>
          </a:stretch>
        </p:blipFill>
        <p:spPr>
          <a:xfrm>
            <a:off x="774700" y="806172"/>
            <a:ext cx="5321300" cy="4373443"/>
          </a:xfrm>
          <a:prstGeom prst="rect">
            <a:avLst/>
          </a:prstGeom>
        </p:spPr>
      </p:pic>
      <p:sp>
        <p:nvSpPr>
          <p:cNvPr id="6" name="TextBox 5">
            <a:extLst>
              <a:ext uri="{FF2B5EF4-FFF2-40B4-BE49-F238E27FC236}">
                <a16:creationId xmlns:a16="http://schemas.microsoft.com/office/drawing/2014/main" id="{BFBEEA65-D76D-D20D-54A7-8D1BC3FF42D6}"/>
              </a:ext>
            </a:extLst>
          </p:cNvPr>
          <p:cNvSpPr txBox="1"/>
          <p:nvPr/>
        </p:nvSpPr>
        <p:spPr>
          <a:xfrm>
            <a:off x="774700" y="5410200"/>
            <a:ext cx="7581900" cy="307777"/>
          </a:xfrm>
          <a:prstGeom prst="rect">
            <a:avLst/>
          </a:prstGeom>
          <a:noFill/>
        </p:spPr>
        <p:txBody>
          <a:bodyPr wrap="square" rtlCol="0">
            <a:spAutoFit/>
          </a:bodyPr>
          <a:lstStyle/>
          <a:p>
            <a:r>
              <a:rPr lang="en-GB">
                <a:latin typeface="Amasis MT Pro Black" panose="02040A04050005020304" pitchFamily="18" charset="0"/>
              </a:rPr>
              <a:t>Picture of Operation Hurricane, courtesy of Roger Grace</a:t>
            </a:r>
          </a:p>
        </p:txBody>
      </p:sp>
      <p:pic>
        <p:nvPicPr>
          <p:cNvPr id="7" name="49 Roger Grace shown Operation Hurricane as prep for operation mosaic">
            <a:hlinkClick r:id="" action="ppaction://media"/>
            <a:extLst>
              <a:ext uri="{FF2B5EF4-FFF2-40B4-BE49-F238E27FC236}">
                <a16:creationId xmlns:a16="http://schemas.microsoft.com/office/drawing/2014/main" id="{6D269ACD-981A-2E76-E574-F9F4293802B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721725" y="5105400"/>
            <a:ext cx="609600" cy="609600"/>
          </a:xfrm>
          <a:prstGeom prst="rect">
            <a:avLst/>
          </a:prstGeom>
        </p:spPr>
      </p:pic>
    </p:spTree>
    <p:extLst>
      <p:ext uri="{BB962C8B-B14F-4D97-AF65-F5344CB8AC3E}">
        <p14:creationId xmlns:p14="http://schemas.microsoft.com/office/powerpoint/2010/main" val="492919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01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74EAED9-91AD-4E2D-11BF-6E3B9D152288}"/>
              </a:ext>
            </a:extLst>
          </p:cNvPr>
          <p:cNvSpPr>
            <a:spLocks noGrp="1"/>
          </p:cNvSpPr>
          <p:nvPr>
            <p:ph idx="1"/>
          </p:nvPr>
        </p:nvSpPr>
        <p:spPr>
          <a:xfrm>
            <a:off x="352301" y="1490838"/>
            <a:ext cx="11769051" cy="4798380"/>
          </a:xfrm>
        </p:spPr>
        <p:txBody>
          <a:bodyPr>
            <a:normAutofit fontScale="25000" lnSpcReduction="20000"/>
          </a:bodyPr>
          <a:lstStyle/>
          <a:p>
            <a:pPr marL="114300" indent="0">
              <a:lnSpc>
                <a:spcPct val="150000"/>
              </a:lnSpc>
              <a:buNone/>
            </a:pPr>
            <a:r>
              <a:rPr lang="en-US" sz="9600" b="1" dirty="0">
                <a:solidFill>
                  <a:schemeClr val="tx1"/>
                </a:solidFill>
                <a:latin typeface="Amasis MT Pro Medium" panose="02040604050005020304" pitchFamily="18" charset="0"/>
              </a:rPr>
              <a:t>Oral history</a:t>
            </a:r>
            <a:r>
              <a:rPr lang="en-US" sz="9600" dirty="0">
                <a:solidFill>
                  <a:schemeClr val="tx1"/>
                </a:solidFill>
                <a:latin typeface="Amasis MT Pro Medium" panose="02040604050005020304" pitchFamily="18" charset="0"/>
              </a:rPr>
              <a:t> is the recording and archiving of people’s memories, feelings and attitudes, capturing people’s experiences and opinions that shape the way they make sense of their lives</a:t>
            </a:r>
          </a:p>
          <a:p>
            <a:pPr marL="114300" indent="0" algn="l">
              <a:lnSpc>
                <a:spcPct val="150000"/>
              </a:lnSpc>
              <a:buNone/>
            </a:pPr>
            <a:endParaRPr lang="en-US" sz="3600" b="0" dirty="0">
              <a:solidFill>
                <a:schemeClr val="tx1"/>
              </a:solidFill>
              <a:effectLst/>
              <a:latin typeface="Amasis MT Pro Medium" panose="02040604050005020304" pitchFamily="18" charset="0"/>
            </a:endParaRPr>
          </a:p>
          <a:p>
            <a:pPr marL="114300" indent="0" algn="l">
              <a:lnSpc>
                <a:spcPct val="150000"/>
              </a:lnSpc>
              <a:buNone/>
            </a:pPr>
            <a:r>
              <a:rPr lang="en-US" sz="9600" b="0" dirty="0">
                <a:solidFill>
                  <a:schemeClr val="tx1"/>
                </a:solidFill>
                <a:effectLst/>
                <a:latin typeface="Amasis MT Pro Medium" panose="02040604050005020304" pitchFamily="18" charset="0"/>
              </a:rPr>
              <a:t>Oral histories are first-hand evidence of the past, and must be recorded, documented and archived to professional standards. Only then can we be sure that recordings will be preserved and made accessible for current and future generations.</a:t>
            </a:r>
            <a:endParaRPr lang="en-US" sz="9600" dirty="0">
              <a:solidFill>
                <a:schemeClr val="tx1"/>
              </a:solidFill>
              <a:latin typeface="Amasis MT Pro Medium" panose="02040604050005020304" pitchFamily="18" charset="0"/>
            </a:endParaRPr>
          </a:p>
        </p:txBody>
      </p:sp>
      <p:pic>
        <p:nvPicPr>
          <p:cNvPr id="6" name="Picture 5" descr="A group of people sitting on a couch&#10;&#10;Description automatically generated">
            <a:extLst>
              <a:ext uri="{FF2B5EF4-FFF2-40B4-BE49-F238E27FC236}">
                <a16:creationId xmlns:a16="http://schemas.microsoft.com/office/drawing/2014/main" id="{7D3A486C-CFD4-C69A-C476-F75C8AB65CA8}"/>
              </a:ext>
            </a:extLst>
          </p:cNvPr>
          <p:cNvPicPr>
            <a:picLocks noChangeAspect="1"/>
          </p:cNvPicPr>
          <p:nvPr/>
        </p:nvPicPr>
        <p:blipFill>
          <a:blip r:embed="rId3"/>
          <a:srcRect r="8509"/>
          <a:stretch>
            <a:fillRect/>
          </a:stretch>
        </p:blipFill>
        <p:spPr>
          <a:xfrm>
            <a:off x="8383979" y="5120966"/>
            <a:ext cx="3808021" cy="1737034"/>
          </a:xfrm>
          <a:prstGeom prst="rect">
            <a:avLst/>
          </a:prstGeom>
        </p:spPr>
      </p:pic>
      <p:pic>
        <p:nvPicPr>
          <p:cNvPr id="2" name="Picture 1" descr="A group of people around the earth&#10;&#10;AI-generated content may be incorrect.">
            <a:extLst>
              <a:ext uri="{FF2B5EF4-FFF2-40B4-BE49-F238E27FC236}">
                <a16:creationId xmlns:a16="http://schemas.microsoft.com/office/drawing/2014/main" id="{26D2BE53-B8D4-76D2-ABFA-0CD1047419B2}"/>
              </a:ext>
            </a:extLst>
          </p:cNvPr>
          <p:cNvPicPr>
            <a:picLocks noChangeAspect="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1280630" y="-491639"/>
            <a:ext cx="1438961" cy="1405182"/>
          </a:xfrm>
          <a:prstGeom prst="rect">
            <a:avLst/>
          </a:prstGeom>
        </p:spPr>
      </p:pic>
      <p:sp>
        <p:nvSpPr>
          <p:cNvPr id="5" name="TextBox 4">
            <a:extLst>
              <a:ext uri="{FF2B5EF4-FFF2-40B4-BE49-F238E27FC236}">
                <a16:creationId xmlns:a16="http://schemas.microsoft.com/office/drawing/2014/main" id="{F4905AC5-BB32-FF91-AB70-B03724ADF32D}"/>
              </a:ext>
            </a:extLst>
          </p:cNvPr>
          <p:cNvSpPr txBox="1"/>
          <p:nvPr/>
        </p:nvSpPr>
        <p:spPr>
          <a:xfrm>
            <a:off x="281887" y="424867"/>
            <a:ext cx="11628225" cy="1656928"/>
          </a:xfrm>
          <a:prstGeom prst="rect">
            <a:avLst/>
          </a:prstGeom>
          <a:noFill/>
        </p:spPr>
        <p:txBody>
          <a:bodyPr wrap="square">
            <a:spAutoFit/>
          </a:bodyPr>
          <a:lstStyle/>
          <a:p>
            <a:pPr marL="114300" indent="0">
              <a:lnSpc>
                <a:spcPct val="150000"/>
              </a:lnSpc>
              <a:buNone/>
            </a:pPr>
            <a:r>
              <a:rPr lang="en-GB" sz="3600" dirty="0">
                <a:latin typeface="Amasis MT Pro Black" panose="02040A04050005020304" pitchFamily="18" charset="0"/>
              </a:rPr>
              <a:t>What is the purpose of collecting oral histories? </a:t>
            </a:r>
            <a:endParaRPr lang="en-US" sz="3600" b="1" i="0" dirty="0">
              <a:solidFill>
                <a:schemeClr val="tx1"/>
              </a:solidFill>
              <a:effectLst/>
              <a:latin typeface="Amasis MT Pro Black" panose="02040A04050005020304" pitchFamily="18" charset="0"/>
            </a:endParaRPr>
          </a:p>
          <a:p>
            <a:pPr marL="114300" indent="0" algn="l">
              <a:lnSpc>
                <a:spcPct val="150000"/>
              </a:lnSpc>
              <a:buNone/>
            </a:pPr>
            <a:endParaRPr lang="en-US" sz="3600" b="0" dirty="0">
              <a:solidFill>
                <a:srgbClr val="333333"/>
              </a:solidFill>
              <a:effectLst/>
              <a:latin typeface="Amasis MT Pro Medium" panose="02040604050005020304" pitchFamily="18" charset="0"/>
            </a:endParaRPr>
          </a:p>
        </p:txBody>
      </p:sp>
      <p:sp>
        <p:nvSpPr>
          <p:cNvPr id="4" name="TextBox 3">
            <a:extLst>
              <a:ext uri="{FF2B5EF4-FFF2-40B4-BE49-F238E27FC236}">
                <a16:creationId xmlns:a16="http://schemas.microsoft.com/office/drawing/2014/main" id="{9DE5C315-4BF8-6818-0FF5-439F87693D13}"/>
              </a:ext>
            </a:extLst>
          </p:cNvPr>
          <p:cNvSpPr txBox="1"/>
          <p:nvPr/>
        </p:nvSpPr>
        <p:spPr>
          <a:xfrm rot="21249425">
            <a:off x="29941" y="1813173"/>
            <a:ext cx="12132115" cy="3231654"/>
          </a:xfrm>
          <a:prstGeom prst="rect">
            <a:avLst/>
          </a:prstGeom>
          <a:solidFill>
            <a:schemeClr val="accent2">
              <a:lumMod val="40000"/>
              <a:lumOff val="60000"/>
            </a:schemeClr>
          </a:solidFill>
        </p:spPr>
        <p:txBody>
          <a:bodyPr wrap="square" rtlCol="0">
            <a:spAutoFit/>
          </a:bodyPr>
          <a:lstStyle/>
          <a:p>
            <a:pPr marL="114300" algn="ctr">
              <a:lnSpc>
                <a:spcPct val="120000"/>
              </a:lnSpc>
            </a:pPr>
            <a:endParaRPr lang="en-US" sz="3600" b="1" dirty="0">
              <a:solidFill>
                <a:schemeClr val="tx1"/>
              </a:solidFill>
              <a:latin typeface="Amasis MT Pro Medium" panose="02040604050005020304" pitchFamily="18" charset="0"/>
            </a:endParaRPr>
          </a:p>
          <a:p>
            <a:pPr marL="114300" algn="ctr">
              <a:lnSpc>
                <a:spcPct val="120000"/>
              </a:lnSpc>
            </a:pPr>
            <a:r>
              <a:rPr lang="en-US" sz="4400" b="1" dirty="0">
                <a:solidFill>
                  <a:schemeClr val="tx1"/>
                </a:solidFill>
                <a:latin typeface="Amasis MT Pro Medium" panose="02040604050005020304" pitchFamily="18" charset="0"/>
              </a:rPr>
              <a:t>What makes oral histories different from other primary sources used in history?</a:t>
            </a:r>
          </a:p>
          <a:p>
            <a:pPr marL="114300" algn="ctr">
              <a:lnSpc>
                <a:spcPct val="120000"/>
              </a:lnSpc>
            </a:pPr>
            <a:endParaRPr lang="en-US" sz="1600" b="1" dirty="0">
              <a:latin typeface="VAG Rounded" panose="02000403040000020004" pitchFamily="2" charset="0"/>
            </a:endParaRPr>
          </a:p>
          <a:p>
            <a:pPr algn="ctr"/>
            <a:endParaRPr lang="en-GB" sz="3600" dirty="0"/>
          </a:p>
        </p:txBody>
      </p:sp>
    </p:spTree>
    <p:extLst>
      <p:ext uri="{BB962C8B-B14F-4D97-AF65-F5344CB8AC3E}">
        <p14:creationId xmlns:p14="http://schemas.microsoft.com/office/powerpoint/2010/main" val="4192359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2" name="TextBox 1">
            <a:extLst>
              <a:ext uri="{FF2B5EF4-FFF2-40B4-BE49-F238E27FC236}">
                <a16:creationId xmlns:a16="http://schemas.microsoft.com/office/drawing/2014/main" id="{8EECC5B5-4CC5-F86B-5544-2E6A198CFC4C}"/>
              </a:ext>
            </a:extLst>
          </p:cNvPr>
          <p:cNvSpPr txBox="1"/>
          <p:nvPr/>
        </p:nvSpPr>
        <p:spPr>
          <a:xfrm>
            <a:off x="3082102" y="3274956"/>
            <a:ext cx="6685718" cy="830997"/>
          </a:xfrm>
          <a:prstGeom prst="rect">
            <a:avLst/>
          </a:prstGeom>
          <a:noFill/>
        </p:spPr>
        <p:txBody>
          <a:bodyPr wrap="square" rtlCol="0">
            <a:spAutoFit/>
          </a:bodyPr>
          <a:lstStyle/>
          <a:p>
            <a:pPr algn="ctr"/>
            <a:r>
              <a:rPr lang="en-GB" sz="4800">
                <a:latin typeface="Amasis MT Pro Black" panose="02040A04050005020304" pitchFamily="18" charset="0"/>
              </a:rPr>
              <a:t>Oral Histories...</a:t>
            </a:r>
          </a:p>
        </p:txBody>
      </p:sp>
      <p:sp>
        <p:nvSpPr>
          <p:cNvPr id="5" name="TextBox 4">
            <a:extLst>
              <a:ext uri="{FF2B5EF4-FFF2-40B4-BE49-F238E27FC236}">
                <a16:creationId xmlns:a16="http://schemas.microsoft.com/office/drawing/2014/main" id="{5BBC509D-A703-983C-DCF7-58C1ACD96FF5}"/>
              </a:ext>
            </a:extLst>
          </p:cNvPr>
          <p:cNvSpPr txBox="1"/>
          <p:nvPr/>
        </p:nvSpPr>
        <p:spPr>
          <a:xfrm>
            <a:off x="456990" y="4582074"/>
            <a:ext cx="11446447" cy="523220"/>
          </a:xfrm>
          <a:prstGeom prst="rect">
            <a:avLst/>
          </a:prstGeom>
          <a:noFill/>
        </p:spPr>
        <p:txBody>
          <a:bodyPr wrap="square" lIns="91440" tIns="45720" rIns="91440" bIns="45720" anchor="t">
            <a:spAutoFit/>
          </a:bodyPr>
          <a:lstStyle/>
          <a:p>
            <a:pPr algn="ctr"/>
            <a:r>
              <a:rPr lang="en-US" sz="2800">
                <a:latin typeface="Amasis MT Pro Medium" panose="02040604050005020304" pitchFamily="18" charset="0"/>
                <a:hlinkClick r:id="rId5"/>
              </a:rPr>
              <a:t>Listen to John </a:t>
            </a:r>
            <a:r>
              <a:rPr lang="en-US" sz="2800" err="1">
                <a:latin typeface="Amasis MT Pro Medium" panose="02040604050005020304" pitchFamily="18" charset="0"/>
                <a:hlinkClick r:id="rId5"/>
              </a:rPr>
              <a:t>O’Nions</a:t>
            </a:r>
            <a:r>
              <a:rPr lang="en-US" sz="2800">
                <a:latin typeface="Amasis MT Pro Medium" panose="02040604050005020304" pitchFamily="18" charset="0"/>
                <a:hlinkClick r:id="rId5"/>
              </a:rPr>
              <a:t> talking about life on the island </a:t>
            </a:r>
            <a:endParaRPr lang="en-US" sz="2800">
              <a:latin typeface="Amasis MT Pro Medium" panose="02040604050005020304" pitchFamily="18" charset="0"/>
            </a:endParaRPr>
          </a:p>
        </p:txBody>
      </p:sp>
      <p:pic>
        <p:nvPicPr>
          <p:cNvPr id="1026" name="Picture 2" descr="A person and person sitting at a table&#10;&#10;Description automatically generated with low confidence">
            <a:extLst>
              <a:ext uri="{FF2B5EF4-FFF2-40B4-BE49-F238E27FC236}">
                <a16:creationId xmlns:a16="http://schemas.microsoft.com/office/drawing/2014/main" id="{937DE698-F7CF-90BA-6F3E-FCBBF8F28F6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20228"/>
          <a:stretch/>
        </p:blipFill>
        <p:spPr bwMode="auto">
          <a:xfrm>
            <a:off x="4041678" y="491805"/>
            <a:ext cx="4348328" cy="23070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group of people around the earth&#10;&#10;AI-generated content may be incorrect.">
            <a:extLst>
              <a:ext uri="{FF2B5EF4-FFF2-40B4-BE49-F238E27FC236}">
                <a16:creationId xmlns:a16="http://schemas.microsoft.com/office/drawing/2014/main" id="{AF0494B3-FFDF-99B8-6CA5-918C7304CD7E}"/>
              </a:ext>
            </a:extLst>
          </p:cNvPr>
          <p:cNvPicPr>
            <a:picLocks noChangeAspect="1"/>
          </p:cNvPicPr>
          <p:nvPr/>
        </p:nvPicPr>
        <p:blipFill>
          <a:blip r:embed="rId7">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573386" y="-484528"/>
            <a:ext cx="1707242" cy="1667165"/>
          </a:xfrm>
          <a:prstGeom prst="rect">
            <a:avLst/>
          </a:prstGeom>
        </p:spPr>
      </p:pic>
      <p:pic>
        <p:nvPicPr>
          <p:cNvPr id="4" name="O'Nions Talking About Life On the Island">
            <a:hlinkClick r:id="" action="ppaction://media"/>
            <a:extLst>
              <a:ext uri="{FF2B5EF4-FFF2-40B4-BE49-F238E27FC236}">
                <a16:creationId xmlns:a16="http://schemas.microsoft.com/office/drawing/2014/main" id="{9AEA41CB-3E31-21F4-220E-3907EB2DA0EA}"/>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852318" y="5518491"/>
            <a:ext cx="487363" cy="487363"/>
          </a:xfrm>
          <a:prstGeom prst="rect">
            <a:avLst/>
          </a:prstGeom>
        </p:spPr>
      </p:pic>
    </p:spTree>
    <p:extLst>
      <p:ext uri="{BB962C8B-B14F-4D97-AF65-F5344CB8AC3E}">
        <p14:creationId xmlns:p14="http://schemas.microsoft.com/office/powerpoint/2010/main" val="2803874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47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7"/>
          <p:cNvSpPr txBox="1">
            <a:spLocks noGrp="1"/>
          </p:cNvSpPr>
          <p:nvPr>
            <p:ph type="title"/>
          </p:nvPr>
        </p:nvSpPr>
        <p:spPr>
          <a:xfrm>
            <a:off x="1683606" y="850823"/>
            <a:ext cx="8824784" cy="1018832"/>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dk1"/>
              </a:buClr>
              <a:buSzPts val="3600"/>
              <a:buFont typeface="Calibri"/>
              <a:buNone/>
            </a:pPr>
            <a:r>
              <a:rPr lang="en-GB" sz="4000" b="1">
                <a:latin typeface="Amasis MT Pro Black" panose="02040A04050005020304" pitchFamily="18" charset="0"/>
              </a:rPr>
              <a:t>What does it take to be a good interviewer?</a:t>
            </a:r>
            <a:endParaRPr sz="4000">
              <a:latin typeface="Amasis MT Pro Black" panose="02040A04050005020304" pitchFamily="18" charset="0"/>
            </a:endParaRPr>
          </a:p>
        </p:txBody>
      </p:sp>
      <p:pic>
        <p:nvPicPr>
          <p:cNvPr id="153" name="Google Shape;153;p7" descr="Group brainstorm with solid fill"/>
          <p:cNvPicPr preferRelativeResize="0"/>
          <p:nvPr/>
        </p:nvPicPr>
        <p:blipFill rotWithShape="1">
          <a:blip r:embed="rId3">
            <a:alphaModFix/>
          </a:blip>
          <a:srcRect/>
          <a:stretch/>
        </p:blipFill>
        <p:spPr>
          <a:xfrm>
            <a:off x="4550506" y="2534126"/>
            <a:ext cx="3090985" cy="3090985"/>
          </a:xfrm>
          <a:prstGeom prst="rect">
            <a:avLst/>
          </a:prstGeom>
          <a:noFill/>
          <a:ln>
            <a:noFill/>
          </a:ln>
        </p:spPr>
      </p:pic>
      <p:pic>
        <p:nvPicPr>
          <p:cNvPr id="4" name="Picture 3" descr="A group of people around the earth&#10;&#10;AI-generated content may be incorrect.">
            <a:extLst>
              <a:ext uri="{FF2B5EF4-FFF2-40B4-BE49-F238E27FC236}">
                <a16:creationId xmlns:a16="http://schemas.microsoft.com/office/drawing/2014/main" id="{46FFA63C-A2B3-D796-B60F-612EA58D1952}"/>
              </a:ext>
            </a:extLst>
          </p:cNvPr>
          <p:cNvPicPr>
            <a:picLocks noChangeAspect="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558310" y="5744466"/>
            <a:ext cx="1710454" cy="167030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BB708-038C-49F3-BBED-7A4C4FE81151}"/>
              </a:ext>
            </a:extLst>
          </p:cNvPr>
          <p:cNvSpPr>
            <a:spLocks noGrp="1"/>
          </p:cNvSpPr>
          <p:nvPr>
            <p:ph type="title"/>
          </p:nvPr>
        </p:nvSpPr>
        <p:spPr>
          <a:xfrm>
            <a:off x="0" y="365125"/>
            <a:ext cx="12192000" cy="1325563"/>
          </a:xfrm>
        </p:spPr>
        <p:txBody>
          <a:bodyPr>
            <a:normAutofit/>
          </a:bodyPr>
          <a:lstStyle/>
          <a:p>
            <a:pPr algn="ctr"/>
            <a:r>
              <a:rPr lang="en-US" sz="3600" b="1">
                <a:latin typeface="Amasis MT Pro Black" panose="02040A04050005020304" pitchFamily="18" charset="0"/>
              </a:rPr>
              <a:t>What would you need to consider before carrying out an oral history interview?</a:t>
            </a:r>
          </a:p>
        </p:txBody>
      </p:sp>
      <p:sp>
        <p:nvSpPr>
          <p:cNvPr id="8" name="TextBox 7">
            <a:extLst>
              <a:ext uri="{FF2B5EF4-FFF2-40B4-BE49-F238E27FC236}">
                <a16:creationId xmlns:a16="http://schemas.microsoft.com/office/drawing/2014/main" id="{D5319A54-F1A3-DF1C-7B50-0FC9CE4E8698}"/>
              </a:ext>
            </a:extLst>
          </p:cNvPr>
          <p:cNvSpPr txBox="1"/>
          <p:nvPr/>
        </p:nvSpPr>
        <p:spPr>
          <a:xfrm>
            <a:off x="3764272" y="6000432"/>
            <a:ext cx="4663456" cy="492443"/>
          </a:xfrm>
          <a:prstGeom prst="rect">
            <a:avLst/>
          </a:prstGeom>
          <a:noFill/>
        </p:spPr>
        <p:txBody>
          <a:bodyPr wrap="none" rtlCol="0">
            <a:spAutoFit/>
          </a:bodyPr>
          <a:lstStyle/>
          <a:p>
            <a:r>
              <a:rPr lang="en-US" sz="2600" b="1">
                <a:solidFill>
                  <a:schemeClr val="tx1"/>
                </a:solidFill>
                <a:latin typeface="Amasis MT Pro Medium" panose="02040604050005020304" pitchFamily="18" charset="0"/>
              </a:rPr>
              <a:t>The Oral History Backpack!...</a:t>
            </a:r>
          </a:p>
        </p:txBody>
      </p:sp>
      <p:pic>
        <p:nvPicPr>
          <p:cNvPr id="3" name="Picture 2" descr="A group of people around the earth&#10;&#10;AI-generated content may be incorrect.">
            <a:extLst>
              <a:ext uri="{FF2B5EF4-FFF2-40B4-BE49-F238E27FC236}">
                <a16:creationId xmlns:a16="http://schemas.microsoft.com/office/drawing/2014/main" id="{890F59BA-2C53-3049-47AC-7D5A637E3394}"/>
              </a:ext>
            </a:extLst>
          </p:cNvPr>
          <p:cNvPicPr>
            <a:picLocks noChangeAspect="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1128230" y="5790284"/>
            <a:ext cx="1438961" cy="1405182"/>
          </a:xfrm>
          <a:prstGeom prst="rect">
            <a:avLst/>
          </a:prstGeom>
        </p:spPr>
      </p:pic>
      <p:pic>
        <p:nvPicPr>
          <p:cNvPr id="10" name="Graphic 9" descr="Backpack with solid fill">
            <a:extLst>
              <a:ext uri="{FF2B5EF4-FFF2-40B4-BE49-F238E27FC236}">
                <a16:creationId xmlns:a16="http://schemas.microsoft.com/office/drawing/2014/main" id="{5D210908-E494-D0A2-6DFC-4B072F8D299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67942" y="1912428"/>
            <a:ext cx="3656116" cy="3656116"/>
          </a:xfrm>
          <a:prstGeom prst="rect">
            <a:avLst/>
          </a:prstGeom>
        </p:spPr>
      </p:pic>
    </p:spTree>
    <p:extLst>
      <p:ext uri="{BB962C8B-B14F-4D97-AF65-F5344CB8AC3E}">
        <p14:creationId xmlns:p14="http://schemas.microsoft.com/office/powerpoint/2010/main" val="4124952350"/>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da4c19a-80c9-47ad-9413-54e69e6043f7">
      <Terms xmlns="http://schemas.microsoft.com/office/infopath/2007/PartnerControls"/>
    </lcf76f155ced4ddcb4097134ff3c332f>
    <TaxCatchAll xmlns="dd9383bb-573a-43b2-bebe-ce49b251b91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50F1F1A7B3EEE4A9FBD3029B0F172BC" ma:contentTypeVersion="19" ma:contentTypeDescription="Create a new document." ma:contentTypeScope="" ma:versionID="a39ef1b8ddde8ba2f81a7830565422d8">
  <xsd:schema xmlns:xsd="http://www.w3.org/2001/XMLSchema" xmlns:xs="http://www.w3.org/2001/XMLSchema" xmlns:p="http://schemas.microsoft.com/office/2006/metadata/properties" xmlns:ns2="dda4c19a-80c9-47ad-9413-54e69e6043f7" xmlns:ns3="dd9383bb-573a-43b2-bebe-ce49b251b912" targetNamespace="http://schemas.microsoft.com/office/2006/metadata/properties" ma:root="true" ma:fieldsID="f2d5bd4577f555f6e0210076e8909ee9" ns2:_="" ns3:_="">
    <xsd:import namespace="dda4c19a-80c9-47ad-9413-54e69e6043f7"/>
    <xsd:import namespace="dd9383bb-573a-43b2-bebe-ce49b251b91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a4c19a-80c9-47ad-9413-54e69e6043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9d58010-b399-4c97-81fa-3c3bf847332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d9383bb-573a-43b2-bebe-ce49b251b912"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552fa59-9469-4327-9cfa-fa7d2e9355a5}" ma:internalName="TaxCatchAll" ma:showField="CatchAllData" ma:web="dd9383bb-573a-43b2-bebe-ce49b251b9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25AAA06-CA0A-4302-ADD2-6A1C0B2F6C65}">
  <ds:schemaRefs>
    <ds:schemaRef ds:uri="http://schemas.microsoft.com/sharepoint/v3/contenttype/forms"/>
  </ds:schemaRefs>
</ds:datastoreItem>
</file>

<file path=customXml/itemProps2.xml><?xml version="1.0" encoding="utf-8"?>
<ds:datastoreItem xmlns:ds="http://schemas.openxmlformats.org/officeDocument/2006/customXml" ds:itemID="{E7C7E85A-EF1B-430C-92B0-8D12631A80CF}">
  <ds:schemaRefs>
    <ds:schemaRef ds:uri="dd9383bb-573a-43b2-bebe-ce49b251b912"/>
    <ds:schemaRef ds:uri="dda4c19a-80c9-47ad-9413-54e69e6043f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5BEF504-7438-4974-8679-6C71C66F9257}">
  <ds:schemaRefs>
    <ds:schemaRef ds:uri="dd9383bb-573a-43b2-bebe-ce49b251b912"/>
    <ds:schemaRef ds:uri="dda4c19a-80c9-47ad-9413-54e69e6043f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711</Words>
  <Application>Microsoft Office PowerPoint</Application>
  <PresentationFormat>Widescreen</PresentationFormat>
  <Paragraphs>78</Paragraphs>
  <Slides>15</Slides>
  <Notes>11</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Amasis MT Pro Black</vt:lpstr>
      <vt:lpstr>Amasis MT Pro Medium</vt:lpstr>
      <vt:lpstr>Aptos</vt:lpstr>
      <vt:lpstr>Arial</vt:lpstr>
      <vt:lpstr>Calibri</vt:lpstr>
      <vt:lpstr>VAG Rounded</vt:lpstr>
      <vt:lpstr>Office Theme</vt:lpstr>
      <vt:lpstr>PowerPoint Presentation</vt:lpstr>
      <vt:lpstr>PowerPoint Presentation</vt:lpstr>
      <vt:lpstr>Listening triads</vt:lpstr>
      <vt:lpstr>Listen to Brian Tomlinson talking about why he signed up to join the army</vt:lpstr>
      <vt:lpstr>Listen to Roger Grace talk about how they were told what they were being sent to do…</vt:lpstr>
      <vt:lpstr>PowerPoint Presentation</vt:lpstr>
      <vt:lpstr>PowerPoint Presentation</vt:lpstr>
      <vt:lpstr>What does it take to be a good interviewer?</vt:lpstr>
      <vt:lpstr>What would you need to consider before carrying out an oral history interview?</vt:lpstr>
      <vt:lpstr>Oral History Backpack</vt:lpstr>
      <vt:lpstr>Listen to another oral history clip from Terry Hilliard…</vt:lpstr>
      <vt:lpstr>PowerPoint Presentation</vt:lpstr>
      <vt:lpstr>Example questions</vt:lpstr>
      <vt:lpstr>Final Thoughts?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Karen Wynne</dc:creator>
  <cp:lastModifiedBy>Karen Wynne</cp:lastModifiedBy>
  <cp:revision>1</cp:revision>
  <dcterms:created xsi:type="dcterms:W3CDTF">2023-06-05T11:08:51Z</dcterms:created>
  <dcterms:modified xsi:type="dcterms:W3CDTF">2025-07-24T09:24:37Z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0x010100450F1F1A7B3EEE4A9FBD3029B0F172BC</vt:lpwstr>
  </property>
  <property fmtid="{D5CDD505-2E9C-101B-9397-08002B2CF9AE}" pid="3" name="MediaServiceImageTags">
    <vt:lpwstr/>
  </property>
</Properties>
</file>